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2.xml.rels" ContentType="application/vnd.openxmlformats-package.relationships+xml"/>
  <Override PartName="/ppt/slides/_rels/slide31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49.xml.rels" ContentType="application/vnd.openxmlformats-package.relationships+xml"/>
  <Override PartName="/ppt/slides/_rels/slide7.xml.rels" ContentType="application/vnd.openxmlformats-package.relationships+xml"/>
  <Override PartName="/ppt/slides/_rels/slide24.xml.rels" ContentType="application/vnd.openxmlformats-package.relationships+xml"/>
  <Override PartName="/ppt/slides/_rels/slide48.xml.rels" ContentType="application/vnd.openxmlformats-package.relationships+xml"/>
  <Override PartName="/ppt/slides/_rels/slide6.xml.rels" ContentType="application/vnd.openxmlformats-package.relationships+xml"/>
  <Override PartName="/ppt/slides/_rels/slide23.xml.rels" ContentType="application/vnd.openxmlformats-package.relationships+xml"/>
  <Override PartName="/ppt/slides/_rels/slide47.xml.rels" ContentType="application/vnd.openxmlformats-package.relationships+xml"/>
  <Override PartName="/ppt/slides/_rels/slide5.xml.rels" ContentType="application/vnd.openxmlformats-package.relationships+xml"/>
  <Override PartName="/ppt/slides/_rels/slide22.xml.rels" ContentType="application/vnd.openxmlformats-package.relationships+xml"/>
  <Override PartName="/ppt/slides/_rels/slide1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8.xml.rels" ContentType="application/vnd.openxmlformats-package.relationships+xml"/>
  <Override PartName="/ppt/slides/_rels/slide13.xml.rels" ContentType="application/vnd.openxmlformats-package.relationships+xml"/>
  <Override PartName="/ppt/slides/_rels/slide37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36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35.xml.rels" ContentType="application/vnd.openxmlformats-package.relationships+xml"/>
  <Override PartName="/ppt/slides/_rels/slide10.xml.rels" ContentType="application/vnd.openxmlformats-package.relationships+xml"/>
  <Override PartName="/ppt/slides/_rels/slide46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52.xml.rels" ContentType="application/vnd.openxmlformats-package.relationships+xml"/>
  <Override PartName="/ppt/slides/_rels/slide2.xml.rels" ContentType="application/vnd.openxmlformats-package.relationships+xml"/>
  <Override PartName="/ppt/slides/_rels/slide27.xml.rels" ContentType="application/vnd.openxmlformats-package.relationships+xml"/>
  <Override PartName="/ppt/slides/_rels/slide18.xml.rels" ContentType="application/vnd.openxmlformats-package.relationships+xml"/>
  <Override PartName="/ppt/slides/_rels/slide1.xml.rels" ContentType="application/vnd.openxmlformats-package.relationships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5.xml" ContentType="application/vnd.openxmlformats-officedocument.presentationml.slide+xml"/>
  <Override PartName="/ppt/slides/slide53.xml" ContentType="application/vnd.openxmlformats-officedocument.presentationml.slide+xml"/>
  <Override PartName="/ppt/slides/slide28.xml" ContentType="application/vnd.openxmlformats-officedocument.presentationml.slide+xml"/>
  <Override PartName="/ppt/slides/slide4.xml" ContentType="application/vnd.openxmlformats-officedocument.presentationml.slide+xml"/>
  <Override PartName="/ppt/slides/slide52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51.xml" ContentType="application/vnd.openxmlformats-officedocument.presentationml.slide+xml"/>
  <Override PartName="/ppt/slides/slide26.xml" ContentType="application/vnd.openxmlformats-officedocument.presentationml.slide+xml"/>
  <Override PartName="/ppt/slides/slide2.xml" ContentType="application/vnd.openxmlformats-officedocument.presentationml.slide+xml"/>
  <Override PartName="/ppt/slides/slide5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44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43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42.xml" ContentType="application/vnd.openxmlformats-officedocument.presentationml.slide+xml"/>
  <Override PartName="/ppt/slides/slide8.xml" ContentType="application/vnd.openxmlformats-officedocument.presentationml.slide+xml"/>
  <Override PartName="/ppt/slides/slide17.xml" ContentType="application/vnd.openxmlformats-officedocument.presentationml.slide+xml"/>
  <Override PartName="/ppt/slides/slide41.xml" ContentType="application/vnd.openxmlformats-officedocument.presentationml.slide+xml"/>
  <Override PartName="/ppt/slides/slide7.xml" ContentType="application/vnd.openxmlformats-officedocument.presentationml.slide+xml"/>
  <Override PartName="/ppt/slides/slide16.xml" ContentType="application/vnd.openxmlformats-officedocument.presentationml.slide+xml"/>
  <Override PartName="/ppt/slides/slide40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Layouts/slideLayout48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.xml.rels" ContentType="application/vnd.openxmlformats-package.relationships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669.jpeg" ContentType="image/jpeg"/>
  <Override PartName="/ppt/media/image668.jpeg" ContentType="image/jpeg"/>
  <Override PartName="/ppt/media/image664.jpeg" ContentType="image/jpeg"/>
  <Override PartName="/ppt/media/image661.jpeg" ContentType="image/jpeg"/>
  <Override PartName="/ppt/media/image634.png" ContentType="image/png"/>
  <Override PartName="/ppt/media/image628.jpeg" ContentType="image/jpeg"/>
  <Override PartName="/ppt/media/image618.jpeg" ContentType="image/jpeg"/>
  <Override PartName="/ppt/media/image614.jpeg" ContentType="image/jpeg"/>
  <Override PartName="/ppt/media/image610.png" ContentType="image/png"/>
  <Override PartName="/ppt/media/image601.jpeg" ContentType="image/jpeg"/>
  <Override PartName="/ppt/media/image600.png" ContentType="image/png"/>
  <Override PartName="/ppt/media/image598.png" ContentType="image/png"/>
  <Override PartName="/ppt/media/image594.jpeg" ContentType="image/jpeg"/>
  <Override PartName="/ppt/media/image593.jpeg" ContentType="image/jpeg"/>
  <Override PartName="/ppt/media/image592.jpeg" ContentType="image/jpeg"/>
  <Override PartName="/ppt/media/image589.jpeg" ContentType="image/jpeg"/>
  <Override PartName="/ppt/media/image588.jpeg" ContentType="image/jpeg"/>
  <Override PartName="/ppt/media/image586.jpeg" ContentType="image/jpeg"/>
  <Override PartName="/ppt/media/image585.png" ContentType="image/png"/>
  <Override PartName="/ppt/media/image584.png" ContentType="image/png"/>
  <Override PartName="/ppt/media/image583.jpeg" ContentType="image/jpeg"/>
  <Override PartName="/ppt/media/image582.jpeg" ContentType="image/jpeg"/>
  <Override PartName="/ppt/media/image581.jpeg" ContentType="image/jpeg"/>
  <Override PartName="/ppt/media/image580.png" ContentType="image/png"/>
  <Override PartName="/ppt/media/image579.jpeg" ContentType="image/jpeg"/>
  <Override PartName="/ppt/media/image578.png" ContentType="image/png"/>
  <Override PartName="/ppt/media/image577.png" ContentType="image/png"/>
  <Override PartName="/ppt/media/image575.png" ContentType="image/png"/>
  <Override PartName="/ppt/media/image574.png" ContentType="image/png"/>
  <Override PartName="/ppt/media/image572.png" ContentType="image/png"/>
  <Override PartName="/ppt/media/image571.png" ContentType="image/png"/>
  <Override PartName="/ppt/media/image566.jpeg" ContentType="image/jpeg"/>
  <Override PartName="/ppt/media/image565.jpeg" ContentType="image/jpeg"/>
  <Override PartName="/ppt/media/image564.jpeg" ContentType="image/jpeg"/>
  <Override PartName="/ppt/media/image563.png" ContentType="image/png"/>
  <Override PartName="/ppt/media/image562.png" ContentType="image/png"/>
  <Override PartName="/ppt/media/image561.png" ContentType="image/png"/>
  <Override PartName="/ppt/media/image560.png" ContentType="image/png"/>
  <Override PartName="/ppt/media/image555.png" ContentType="image/png"/>
  <Override PartName="/ppt/media/image554.png" ContentType="image/png"/>
  <Override PartName="/ppt/media/image553.png" ContentType="image/png"/>
  <Override PartName="/ppt/media/image552.png" ContentType="image/png"/>
  <Override PartName="/ppt/media/image551.png" ContentType="image/png"/>
  <Override PartName="/ppt/media/image550.png" ContentType="image/png"/>
  <Override PartName="/ppt/media/image545.png" ContentType="image/png"/>
  <Override PartName="/ppt/media/image544.png" ContentType="image/png"/>
  <Override PartName="/ppt/media/image543.png" ContentType="image/png"/>
  <Override PartName="/ppt/media/image542.png" ContentType="image/png"/>
  <Override PartName="/ppt/media/image541.png" ContentType="image/png"/>
  <Override PartName="/ppt/media/image540.png" ContentType="image/png"/>
  <Override PartName="/ppt/media/image538.png" ContentType="image/png"/>
  <Override PartName="/ppt/media/image537.png" ContentType="image/png"/>
  <Override PartName="/ppt/media/image535.png" ContentType="image/png"/>
  <Override PartName="/ppt/media/image534.png" ContentType="image/png"/>
  <Override PartName="/ppt/media/image533.png" ContentType="image/png"/>
  <Override PartName="/ppt/media/image532.png" ContentType="image/png"/>
  <Override PartName="/ppt/media/image531.png" ContentType="image/png"/>
  <Override PartName="/ppt/media/image665.jpeg" ContentType="image/jpeg"/>
  <Override PartName="/ppt/media/image530.jpeg" ContentType="image/jpeg"/>
  <Override PartName="/ppt/media/image528.png" ContentType="image/png"/>
  <Override PartName="/ppt/media/image525.png" ContentType="image/png"/>
  <Override PartName="/ppt/media/image524.png" ContentType="image/png"/>
  <Override PartName="/ppt/media/image523.png" ContentType="image/png"/>
  <Override PartName="/ppt/media/image522.png" ContentType="image/png"/>
  <Override PartName="/ppt/media/image521.png" ContentType="image/png"/>
  <Override PartName="/ppt/media/image520.png" ContentType="image/png"/>
  <Override PartName="/ppt/media/image517.png" ContentType="image/png"/>
  <Override PartName="/ppt/media/image515.png" ContentType="image/png"/>
  <Override PartName="/ppt/media/image514.png" ContentType="image/png"/>
  <Override PartName="/ppt/media/image513.png" ContentType="image/png"/>
  <Override PartName="/ppt/media/image512.png" ContentType="image/png"/>
  <Override PartName="/ppt/media/image511.png" ContentType="image/png"/>
  <Override PartName="/ppt/media/image510.png" ContentType="image/png"/>
  <Override PartName="/ppt/media/image507.jpeg" ContentType="image/jpeg"/>
  <Override PartName="/ppt/media/image505.png" ContentType="image/png"/>
  <Override PartName="/ppt/media/image504.png" ContentType="image/png"/>
  <Override PartName="/ppt/media/image503.png" ContentType="image/png"/>
  <Override PartName="/ppt/media/image502.png" ContentType="image/png"/>
  <Override PartName="/ppt/media/image501.png" ContentType="image/png"/>
  <Override PartName="/ppt/media/image500.png" ContentType="image/png"/>
  <Override PartName="/ppt/media/image573.jpeg" ContentType="image/jpeg"/>
  <Override PartName="/ppt/media/image498.png" ContentType="image/png"/>
  <Override PartName="/ppt/media/image497.png" ContentType="image/png"/>
  <Override PartName="/ppt/media/image496.png" ContentType="image/png"/>
  <Override PartName="/ppt/media/image495.png" ContentType="image/png"/>
  <Override PartName="/ppt/media/image489.png" ContentType="image/png"/>
  <Override PartName="/ppt/media/image488.png" ContentType="image/png"/>
  <Override PartName="/ppt/media/image487.png" ContentType="image/png"/>
  <Override PartName="/ppt/media/image486.png" ContentType="image/png"/>
  <Override PartName="/ppt/media/image485.png" ContentType="image/png"/>
  <Override PartName="/ppt/media/image478.png" ContentType="image/png"/>
  <Override PartName="/ppt/media/image477.png" ContentType="image/png"/>
  <Override PartName="/ppt/media/image476.png" ContentType="image/png"/>
  <Override PartName="/ppt/media/image475.png" ContentType="image/png"/>
  <Override PartName="/ppt/media/image473.png" ContentType="image/png"/>
  <Override PartName="/ppt/media/image470.png" ContentType="image/png"/>
  <Override PartName="/ppt/media/image467.png" ContentType="image/png"/>
  <Override PartName="/ppt/media/image465.png" ContentType="image/png"/>
  <Override PartName="/ppt/media/image456.png" ContentType="image/png"/>
  <Override PartName="/ppt/media/image653.png" ContentType="image/png"/>
  <Override PartName="/ppt/media/image448.png" ContentType="image/png"/>
  <Override PartName="/ppt/media/image652.png" ContentType="image/png"/>
  <Override PartName="/ppt/media/image447.png" ContentType="image/png"/>
  <Override PartName="/ppt/media/image445.png" ContentType="image/png"/>
  <Override PartName="/ppt/media/image654.jpeg" ContentType="image/jpeg"/>
  <Override PartName="/ppt/media/image644.png" ContentType="image/png"/>
  <Override PartName="/ppt/media/image439.png" ContentType="image/png"/>
  <Override PartName="/ppt/media/image642.png" ContentType="image/png"/>
  <Override PartName="/ppt/media/image437.png" ContentType="image/png"/>
  <Override PartName="/ppt/media/image641.png" ContentType="image/png"/>
  <Override PartName="/ppt/media/image436.png" ContentType="image/png"/>
  <Override PartName="/ppt/media/image435.png" ContentType="image/png"/>
  <Override PartName="/ppt/media/image432.png" ContentType="image/png"/>
  <Override PartName="/ppt/media/image431.png" ContentType="image/png"/>
  <Override PartName="/ppt/media/image630.png" ContentType="image/png"/>
  <Override PartName="/ppt/media/image425.png" ContentType="image/png"/>
  <Override PartName="/ppt/media/image406.jpeg" ContentType="image/jpeg"/>
  <Override PartName="/ppt/media/image404.png" ContentType="image/png"/>
  <Override PartName="/ppt/media/image403.png" ContentType="image/png"/>
  <Override PartName="/ppt/media/image402.png" ContentType="image/png"/>
  <Override PartName="/ppt/media/image401.png" ContentType="image/png"/>
  <Override PartName="/ppt/media/image400.png" ContentType="image/png"/>
  <Override PartName="/ppt/media/image399.png" ContentType="image/png"/>
  <Override PartName="/ppt/media/image397.png" ContentType="image/png"/>
  <Override PartName="/ppt/media/image396.png" ContentType="image/png"/>
  <Override PartName="/ppt/media/image395.png" ContentType="image/png"/>
  <Override PartName="/ppt/media/image394.png" ContentType="image/png"/>
  <Override PartName="/ppt/media/image393.png" ContentType="image/png"/>
  <Override PartName="/ppt/media/image392.png" ContentType="image/png"/>
  <Override PartName="/ppt/media/image391.png" ContentType="image/png"/>
  <Override PartName="/ppt/media/image385.png" ContentType="image/png"/>
  <Override PartName="/ppt/media/image384.png" ContentType="image/png"/>
  <Override PartName="/ppt/media/image252.jpeg" ContentType="image/jpeg"/>
  <Override PartName="/ppt/media/image379.png" ContentType="image/png"/>
  <Override PartName="/ppt/media/image377.png" ContentType="image/png"/>
  <Override PartName="/ppt/media/image376.png" ContentType="image/png"/>
  <Override PartName="/ppt/media/image375.png" ContentType="image/png"/>
  <Override PartName="/ppt/media/image648.png" ContentType="image/png"/>
  <Override PartName="/ppt/media/image167.png" ContentType="image/png"/>
  <Override PartName="/ppt/media/image372.png" ContentType="image/png"/>
  <Override PartName="/ppt/media/image366.png" ContentType="image/png"/>
  <Override PartName="/ppt/media/image317.jpeg" ContentType="image/jpeg"/>
  <Override PartName="/ppt/media/image365.png" ContentType="image/png"/>
  <Override PartName="/ppt/media/image145.png" ContentType="image/png"/>
  <Override PartName="/ppt/media/image350.png" ContentType="image/png"/>
  <Override PartName="/ppt/media/image383.png" ContentType="image/png"/>
  <Override PartName="/ppt/media/image349.png" ContentType="image/png"/>
  <Override PartName="/ppt/media/image381.png" ContentType="image/png"/>
  <Override PartName="/ppt/media/image347.png" ContentType="image/png"/>
  <Override PartName="/ppt/media/image380.png" ContentType="image/png"/>
  <Override PartName="/ppt/media/image346.png" ContentType="image/png"/>
  <Override PartName="/ppt/media/image619.png" ContentType="image/png"/>
  <Override PartName="/ppt/media/image138.png" ContentType="image/png"/>
  <Override PartName="/ppt/media/image343.png" ContentType="image/png"/>
  <Override PartName="/ppt/media/image137.png" ContentType="image/png"/>
  <Override PartName="/ppt/media/image342.png" ContentType="image/png"/>
  <Override PartName="/ppt/media/image617.png" ContentType="image/png"/>
  <Override PartName="/ppt/media/image136.png" ContentType="image/png"/>
  <Override PartName="/ppt/media/image341.png" ContentType="image/png"/>
  <Override PartName="/ppt/media/image616.png" ContentType="image/png"/>
  <Override PartName="/ppt/media/image429.jpeg" ContentType="image/jpeg"/>
  <Override PartName="/ppt/media/image135.png" ContentType="image/png"/>
  <Override PartName="/ppt/media/image340.png" ContentType="image/png"/>
  <Override PartName="/ppt/media/image339.png" ContentType="image/png"/>
  <Override PartName="/ppt/media/image338.png" ContentType="image/png"/>
  <Override PartName="/ppt/media/image645.png" ContentType="image/png"/>
  <Override PartName="/ppt/media/image345.jpeg" ContentType="image/jpeg"/>
  <Override PartName="/ppt/media/image337.png" ContentType="image/png"/>
  <Override PartName="/ppt/media/image336.png" ContentType="image/png"/>
  <Override PartName="/ppt/media/image92.jpeg" ContentType="image/jpeg"/>
  <Override PartName="/ppt/media/image188.jpeg" ContentType="image/jpeg"/>
  <Override PartName="/ppt/media/image335.png" ContentType="image/png"/>
  <Override PartName="/ppt/media/image129.png" ContentType="image/png"/>
  <Override PartName="/ppt/media/image334.png" ContentType="image/png"/>
  <Override PartName="/ppt/media/image671.jpeg" ContentType="image/jpeg"/>
  <Override PartName="/ppt/media/image609.png" ContentType="image/png"/>
  <Override PartName="/ppt/media/image128.png" ContentType="image/png"/>
  <Override PartName="/ppt/media/image333.png" ContentType="image/png"/>
  <Override PartName="/ppt/media/image608.png" ContentType="image/png"/>
  <Override PartName="/ppt/media/image127.png" ContentType="image/png"/>
  <Override PartName="/ppt/media/image332.png" ContentType="image/png"/>
  <Override PartName="/ppt/media/image607.png" ContentType="image/png"/>
  <Override PartName="/ppt/media/image126.png" ContentType="image/png"/>
  <Override PartName="/ppt/media/image331.png" ContentType="image/png"/>
  <Override PartName="/ppt/media/image643.jpeg" ContentType="image/jpeg"/>
  <Override PartName="/ppt/media/image329.png" ContentType="image/png"/>
  <Override PartName="/ppt/media/image328.png" ContentType="image/png"/>
  <Override PartName="/ppt/media/image635.png" ContentType="image/png"/>
  <Override PartName="/ppt/media/image154.png" ContentType="image/png"/>
  <Override PartName="/ppt/media/image344.jpeg" ContentType="image/jpeg"/>
  <Override PartName="/ppt/media/image327.png" ContentType="image/png"/>
  <Override PartName="/ppt/media/image90.png" ContentType="image/png"/>
  <Override PartName="/ppt/media/image319.png" ContentType="image/png"/>
  <Override PartName="/ppt/media/image318.png" ContentType="image/png"/>
  <Override PartName="/ppt/media/image646.png" ContentType="image/png"/>
  <Override PartName="/ppt/media/image75.jpeg" ContentType="image/jpeg"/>
  <Override PartName="/ppt/media/image165.png" ContentType="image/png"/>
  <Override PartName="/ppt/media/image370.png" ContentType="image/png"/>
  <Override PartName="/ppt/media/image315.png" ContentType="image/png"/>
  <Override PartName="/ppt/media/image312.png" ContentType="image/png"/>
  <Override PartName="/ppt/media/image308.png" ContentType="image/png"/>
  <Override PartName="/ppt/media/image307.png" ContentType="image/png"/>
  <Override PartName="/ppt/media/image47.png" ContentType="image/png"/>
  <Override PartName="/ppt/media/image301.jpeg" ContentType="image/jpeg"/>
  <Override PartName="/ppt/media/image7.png" ContentType="image/png"/>
  <Override PartName="/ppt/media/image299.png" ContentType="image/png"/>
  <Override PartName="/ppt/media/image6.png" ContentType="image/png"/>
  <Override PartName="/ppt/media/image298.png" ContentType="image/png"/>
  <Override PartName="/ppt/media/image3.png" ContentType="image/png"/>
  <Override PartName="/ppt/media/image295.png" ContentType="image/png"/>
  <Override PartName="/ppt/media/image2.png" ContentType="image/png"/>
  <Override PartName="/ppt/media/image223.jpeg" ContentType="image/jpeg"/>
  <Override PartName="/ppt/media/image294.png" ContentType="image/png"/>
  <Override PartName="/ppt/media/image620.png" ContentType="image/png"/>
  <Override PartName="/ppt/media/image457.jpeg" ContentType="image/jpeg"/>
  <Override PartName="/ppt/media/image415.png" ContentType="image/png"/>
  <Override PartName="/ppt/media/image322.jpeg" ContentType="image/jpeg"/>
  <Override PartName="/ppt/media/image569.png" ContentType="image/png"/>
  <Override PartName="/ppt/media/image1.png" ContentType="image/png"/>
  <Override PartName="/ppt/media/image293.png" ContentType="image/png"/>
  <Override PartName="/ppt/media/image639.jpeg" ContentType="image/jpeg"/>
  <Override PartName="/ppt/media/image494.png" ContentType="image/png"/>
  <Override PartName="/ppt/media/image289.png" ContentType="image/png"/>
  <Override PartName="/ppt/media/image493.png" ContentType="image/png"/>
  <Override PartName="/ppt/media/image288.png" ContentType="image/png"/>
  <Override PartName="/ppt/media/image492.png" ContentType="image/png"/>
  <Override PartName="/ppt/media/image287.png" ContentType="image/png"/>
  <Override PartName="/ppt/media/image285.jpeg" ContentType="image/jpeg"/>
  <Override PartName="/ppt/media/image284.png" ContentType="image/png"/>
  <Override PartName="/ppt/media/image559.png" ContentType="image/png"/>
  <Override PartName="/ppt/media/image283.png" ContentType="image/png"/>
  <Override PartName="/ppt/media/image558.png" ContentType="image/png"/>
  <Override PartName="/ppt/media/image282.png" ContentType="image/png"/>
  <Override PartName="/ppt/media/image557.png" ContentType="image/png"/>
  <Override PartName="/ppt/media/image281.png" ContentType="image/png"/>
  <Override PartName="/ppt/media/image638.jpeg" ContentType="image/jpeg"/>
  <Override PartName="/ppt/media/image484.png" ContentType="image/png"/>
  <Override PartName="/ppt/media/image279.png" ContentType="image/png"/>
  <Override PartName="/ppt/media/image483.png" ContentType="image/png"/>
  <Override PartName="/ppt/media/image278.png" ContentType="image/png"/>
  <Override PartName="/ppt/media/image482.png" ContentType="image/png"/>
  <Override PartName="/ppt/media/image277.png" ContentType="image/png"/>
  <Override PartName="/ppt/media/image481.png" ContentType="image/png"/>
  <Override PartName="/ppt/media/image38.jpeg" ContentType="image/jpeg"/>
  <Override PartName="/ppt/media/image276.png" ContentType="image/png"/>
  <Override PartName="/ppt/media/image480.png" ContentType="image/png"/>
  <Override PartName="/ppt/media/image275.png" ContentType="image/png"/>
  <Override PartName="/ppt/media/image274.png" ContentType="image/png"/>
  <Override PartName="/ppt/media/image549.png" ContentType="image/png"/>
  <Override PartName="/ppt/media/image273.png" ContentType="image/png"/>
  <Override PartName="/ppt/media/image474.png" ContentType="image/png"/>
  <Override PartName="/ppt/media/image241.jpeg" ContentType="image/jpeg"/>
  <Override PartName="/ppt/media/image269.png" ContentType="image/png"/>
  <Override PartName="/ppt/media/image268.jpeg" ContentType="image/jpeg"/>
  <Override PartName="/ppt/media/image472.png" ContentType="image/png"/>
  <Override PartName="/ppt/media/image267.png" ContentType="image/png"/>
  <Override PartName="/ppt/media/image471.png" ContentType="image/png"/>
  <Override PartName="/ppt/media/image266.png" ContentType="image/png"/>
  <Override PartName="/ppt/media/image499.png" ContentType="image/png"/>
  <Override PartName="/ppt/media/image264.jpeg" ContentType="image/jpeg"/>
  <Override PartName="/ppt/media/image464.png" ContentType="image/png"/>
  <Override PartName="/ppt/media/image259.png" ContentType="image/png"/>
  <Override PartName="/ppt/media/image462.png" ContentType="image/png"/>
  <Override PartName="/ppt/media/image257.png" ContentType="image/png"/>
  <Override PartName="/ppt/media/image255.jpeg" ContentType="image/jpeg"/>
  <Override PartName="/ppt/media/image254.png" ContentType="image/png"/>
  <Override PartName="/ppt/media/image529.png" ContentType="image/png"/>
  <Override PartName="/ppt/media/image253.png" ContentType="image/png"/>
  <Override PartName="/ppt/media/image527.png" ContentType="image/png"/>
  <Override PartName="/ppt/media/image251.png" ContentType="image/png"/>
  <Override PartName="/ppt/media/image526.png" ContentType="image/png"/>
  <Override PartName="/ppt/media/image250.png" ContentType="image/png"/>
  <Override PartName="/ppt/media/image454.png" ContentType="image/png"/>
  <Override PartName="/ppt/media/image249.png" ContentType="image/png"/>
  <Override PartName="/ppt/media/image453.png" ContentType="image/png"/>
  <Override PartName="/ppt/media/image248.png" ContentType="image/png"/>
  <Override PartName="/ppt/media/image452.png" ContentType="image/png"/>
  <Override PartName="/ppt/media/image247.png" ContentType="image/png"/>
  <Override PartName="/ppt/media/image451.png" ContentType="image/png"/>
  <Override PartName="/ppt/media/image246.png" ContentType="image/png"/>
  <Override PartName="/ppt/media/image506.jpeg" ContentType="image/jpeg"/>
  <Override PartName="/ppt/media/image110.jpeg" ContentType="image/jpeg"/>
  <Override PartName="/ppt/media/image245.jpeg" ContentType="image/jpeg"/>
  <Override PartName="/ppt/media/image244.png" ContentType="image/png"/>
  <Override PartName="/ppt/media/image519.png" ContentType="image/png"/>
  <Override PartName="/ppt/media/image243.png" ContentType="image/png"/>
  <Override PartName="/ppt/media/image516.png" ContentType="image/png"/>
  <Override PartName="/ppt/media/image240.png" ContentType="image/png"/>
  <Override PartName="/ppt/media/image444.png" ContentType="image/png"/>
  <Override PartName="/ppt/media/image239.png" ContentType="image/png"/>
  <Override PartName="/ppt/media/image443.png" ContentType="image/png"/>
  <Override PartName="/ppt/media/image238.png" ContentType="image/png"/>
  <Override PartName="/ppt/media/image442.png" ContentType="image/png"/>
  <Override PartName="/ppt/media/image237.png" ContentType="image/png"/>
  <Override PartName="/ppt/media/image441.png" ContentType="image/png"/>
  <Override PartName="/ppt/media/image236.png" ContentType="image/png"/>
  <Override PartName="/ppt/media/image440.png" ContentType="image/png"/>
  <Override PartName="/ppt/media/image235.png" ContentType="image/png"/>
  <Override PartName="/ppt/media/image234.png" ContentType="image/png"/>
  <Override PartName="/ppt/media/image509.png" ContentType="image/png"/>
  <Override PartName="/ppt/media/image233.png" ContentType="image/png"/>
  <Override PartName="/ppt/media/image508.png" ContentType="image/png"/>
  <Override PartName="/ppt/media/image232.png" ContentType="image/png"/>
  <Override PartName="/ppt/media/image231.png" ContentType="image/png"/>
  <Override PartName="/ppt/media/image434.png" ContentType="image/png"/>
  <Override PartName="/ppt/media/image229.png" ContentType="image/png"/>
  <Override PartName="/ppt/media/image433.png" ContentType="image/png"/>
  <Override PartName="/ppt/media/image228.png" ContentType="image/png"/>
  <Override PartName="/ppt/media/image227.jpeg" ContentType="image/jpeg"/>
  <Override PartName="/ppt/media/image226.jpeg" ContentType="image/jpeg"/>
  <Override PartName="/ppt/media/image225.jpeg" ContentType="image/jpeg"/>
  <Override PartName="/ppt/media/image224.jpeg" ContentType="image/jpeg"/>
  <Override PartName="/ppt/media/image491.png" ContentType="image/png"/>
  <Override PartName="/ppt/media/image39.jpeg" ContentType="image/jpeg"/>
  <Override PartName="/ppt/media/image286.png" ContentType="image/png"/>
  <Override PartName="/ppt/media/image627.jpeg" ContentType="image/jpeg"/>
  <Override PartName="/ppt/media/image169.png" ContentType="image/png"/>
  <Override PartName="/ppt/media/image374.png" ContentType="image/png"/>
  <Override PartName="/ppt/media/image222.png" ContentType="image/png"/>
  <Override PartName="/ppt/media/image649.png" ContentType="image/png"/>
  <Override PartName="/ppt/media/image168.png" ContentType="image/png"/>
  <Override PartName="/ppt/media/image373.png" ContentType="image/png"/>
  <Override PartName="/ppt/media/image221.png" ContentType="image/png"/>
  <Override PartName="/ppt/media/image461.png" ContentType="image/png"/>
  <Override PartName="/ppt/media/image256.png" ContentType="image/png"/>
  <Override PartName="/ppt/media/image220.jpeg" ContentType="image/jpeg"/>
  <Override PartName="/ppt/media/image424.png" ContentType="image/png"/>
  <Override PartName="/ppt/media/image371.jpeg" ContentType="image/jpeg"/>
  <Override PartName="/ppt/media/image219.png" ContentType="image/png"/>
  <Override PartName="/ppt/media/image423.png" ContentType="image/png"/>
  <Override PartName="/ppt/media/image218.png" ContentType="image/png"/>
  <Override PartName="/ppt/media/image369.png" ContentType="image/png"/>
  <Override PartName="/ppt/media/image422.png" ContentType="image/png"/>
  <Override PartName="/ppt/media/image217.png" ContentType="image/png"/>
  <Override PartName="/ppt/media/image368.png" ContentType="image/png"/>
  <Override PartName="/ppt/media/image421.png" ContentType="image/png"/>
  <Override PartName="/ppt/media/image216.png" ContentType="image/png"/>
  <Override PartName="/ppt/media/image367.png" ContentType="image/png"/>
  <Override PartName="/ppt/media/image213.jpeg" ContentType="image/jpeg"/>
  <Override PartName="/ppt/media/image194.png" ContentType="image/png"/>
  <Override PartName="/ppt/media/image348.jpeg" ContentType="image/jpeg"/>
  <Override PartName="/ppt/media/image420.png" ContentType="image/png"/>
  <Override PartName="/ppt/media/image215.png" ContentType="image/png"/>
  <Override PartName="/ppt/media/image626.jpeg" ContentType="image/jpeg"/>
  <Override PartName="/ppt/media/image159.png" ContentType="image/png"/>
  <Override PartName="/ppt/media/image364.png" ContentType="image/png"/>
  <Override PartName="/ppt/media/image212.png" ContentType="image/png"/>
  <Override PartName="/ppt/media/image363.png" ContentType="image/png"/>
  <Override PartName="/ppt/media/image211.png" ContentType="image/png"/>
  <Override PartName="/ppt/media/image362.png" ContentType="image/png"/>
  <Override PartName="/ppt/media/image210.png" ContentType="image/png"/>
  <Override PartName="/ppt/media/image631.jpeg" ContentType="image/jpeg"/>
  <Override PartName="/ppt/media/image414.png" ContentType="image/png"/>
  <Override PartName="/ppt/media/image209.png" ContentType="image/png"/>
  <Override PartName="/ppt/media/image413.png" ContentType="image/png"/>
  <Override PartName="/ppt/media/image208.png" ContentType="image/png"/>
  <Override PartName="/ppt/media/image359.png" ContentType="image/png"/>
  <Override PartName="/ppt/media/image412.png" ContentType="image/png"/>
  <Override PartName="/ppt/media/image207.png" ContentType="image/png"/>
  <Override PartName="/ppt/media/image358.png" ContentType="image/png"/>
  <Override PartName="/ppt/media/image411.png" ContentType="image/png"/>
  <Override PartName="/ppt/media/image206.png" ContentType="image/png"/>
  <Override PartName="/ppt/media/image357.png" ContentType="image/png"/>
  <Override PartName="/ppt/media/image410.png" ContentType="image/png"/>
  <Override PartName="/ppt/media/image175.jpeg" ContentType="image/jpeg"/>
  <Override PartName="/ppt/media/image205.png" ContentType="image/png"/>
  <Override PartName="/ppt/media/image356.png" ContentType="image/png"/>
  <Override PartName="/ppt/media/image204.png" ContentType="image/png"/>
  <Override PartName="/ppt/media/image94.jpeg" ContentType="image/jpeg"/>
  <Override PartName="/ppt/media/image316.jpeg" ContentType="image/jpeg"/>
  <Override PartName="/ppt/media/image355.png" ContentType="image/png"/>
  <Override PartName="/ppt/media/image203.png" ContentType="image/png"/>
  <Override PartName="/ppt/media/image149.png" ContentType="image/png"/>
  <Override PartName="/ppt/media/image354.png" ContentType="image/png"/>
  <Override PartName="/ppt/media/image202.png" ContentType="image/png"/>
  <Override PartName="/ppt/media/image629.png" ContentType="image/png"/>
  <Override PartName="/ppt/media/image148.png" ContentType="image/png"/>
  <Override PartName="/ppt/media/image353.png" ContentType="image/png"/>
  <Override PartName="/ppt/media/image201.png" ContentType="image/png"/>
  <Override PartName="/ppt/media/image147.png" ContentType="image/png"/>
  <Override PartName="/ppt/media/image352.png" ContentType="image/png"/>
  <Override PartName="/ppt/media/image200.png" ContentType="image/png"/>
  <Override PartName="/ppt/media/image199.png" ContentType="image/png"/>
  <Override PartName="/ppt/media/image325.png" ContentType="image/png"/>
  <Override PartName="/ppt/media/image198.png" ContentType="image/png"/>
  <Override PartName="/ppt/media/image119.png" ContentType="image/png"/>
  <Override PartName="/ppt/media/image324.png" ContentType="image/png"/>
  <Override PartName="/ppt/media/image591.jpeg" ContentType="image/jpeg"/>
  <Override PartName="/ppt/media/image197.png" ContentType="image/png"/>
  <Override PartName="/ppt/media/image670.jpeg" ContentType="image/jpeg"/>
  <Override PartName="/ppt/media/image118.png" ContentType="image/png"/>
  <Override PartName="/ppt/media/image323.png" ContentType="image/png"/>
  <Override PartName="/ppt/media/image214.jpeg" ContentType="image/jpeg"/>
  <Override PartName="/ppt/media/image196.png" ContentType="image/png"/>
  <Override PartName="/ppt/media/image78.jpeg" ContentType="image/jpeg"/>
  <Override PartName="/ppt/media/image195.png" ContentType="image/png"/>
  <Override PartName="/ppt/media/image116.png" ContentType="image/png"/>
  <Override PartName="/ppt/media/image321.png" ContentType="image/png"/>
  <Override PartName="/ppt/media/image320.png" ContentType="image/png"/>
  <Override PartName="/ppt/media/image469.png" ContentType="image/png"/>
  <Override PartName="/ppt/media/image261.jpeg" ContentType="image/jpeg"/>
  <Override PartName="/ppt/media/image193.png" ContentType="image/png"/>
  <Override PartName="/ppt/media/image87.jpeg" ContentType="image/jpeg"/>
  <Override PartName="/ppt/media/image570.jpeg" ContentType="image/jpeg"/>
  <Override PartName="/ppt/media/image468.png" ContentType="image/png"/>
  <Override PartName="/ppt/media/image192.png" ContentType="image/png"/>
  <Override PartName="/ppt/media/image466.png" ContentType="image/png"/>
  <Override PartName="/ppt/media/image190.png" ContentType="image/png"/>
  <Override PartName="/ppt/media/image636.png" ContentType="image/png"/>
  <Override PartName="/ppt/media/image155.png" ContentType="image/png"/>
  <Override PartName="/ppt/media/image360.png" ContentType="image/png"/>
  <Override PartName="/ppt/media/image314.png" ContentType="image/png"/>
  <Override PartName="/ppt/media/image590.jpeg" ContentType="image/jpeg"/>
  <Override PartName="/ppt/media/image187.png" ContentType="image/png"/>
  <Override PartName="/ppt/media/image313.png" ContentType="image/png"/>
  <Override PartName="/ppt/media/image667.png" ContentType="image/png"/>
  <Override PartName="/ppt/media/image186.png" ContentType="image/png"/>
  <Override PartName="/ppt/media/image105.png" ContentType="image/png"/>
  <Override PartName="/ppt/media/image310.png" ContentType="image/png"/>
  <Override PartName="/ppt/media/image459.png" ContentType="image/png"/>
  <Override PartName="/ppt/media/image183.png" ContentType="image/png"/>
  <Override PartName="/ppt/media/image86.jpeg" ContentType="image/jpeg"/>
  <Override PartName="/ppt/media/image663.png" ContentType="image/png"/>
  <Override PartName="/ppt/media/image458.png" ContentType="image/png"/>
  <Override PartName="/ppt/media/image182.png" ContentType="image/png"/>
  <Override PartName="/ppt/media/image304.png" ContentType="image/png"/>
  <Override PartName="/ppt/media/image177.png" ContentType="image/png"/>
  <Override PartName="/ppt/media/image657.png" ContentType="image/png"/>
  <Override PartName="/ppt/media/image176.png" ContentType="image/png"/>
  <Override PartName="/ppt/media/image430.png" ContentType="image/png"/>
  <Override PartName="/ppt/media/image303.jpeg" ContentType="image/jpeg"/>
  <Override PartName="/ppt/media/image230.png" ContentType="image/png"/>
  <Override PartName="/ppt/media/image164.jpeg" ContentType="image/jpeg"/>
  <Override PartName="/ppt/media/image300.png" ContentType="image/png"/>
  <Override PartName="/ppt/media/image655.jpeg" ContentType="image/jpeg"/>
  <Override PartName="/ppt/media/image449.png" ContentType="image/png"/>
  <Override PartName="/ppt/media/image173.png" ContentType="image/png"/>
  <Override PartName="/ppt/media/image651.png" ContentType="image/png"/>
  <Override PartName="/ppt/media/image446.png" ContentType="image/png"/>
  <Override PartName="/ppt/media/image170.png" ContentType="image/png"/>
  <Override PartName="/ppt/media/image647.png" ContentType="image/png"/>
  <Override PartName="/ppt/media/image166.png" ContentType="image/png"/>
  <Override PartName="/ppt/media/image97.png" ContentType="image/png"/>
  <Override PartName="/ppt/media/image84.jpeg" ContentType="image/jpeg"/>
  <Override PartName="/ppt/media/image438.png" ContentType="image/png"/>
  <Override PartName="/ppt/media/image162.png" ContentType="image/png"/>
  <Override PartName="/ppt/media/image23.png" ContentType="image/png"/>
  <Override PartName="/ppt/media/image160.jpeg" ContentType="image/jpeg"/>
  <Override PartName="/ppt/media/image82.png" ContentType="image/png"/>
  <Override PartName="/ppt/media/image158.jpeg" ContentType="image/jpeg"/>
  <Override PartName="/ppt/media/image99.png" ContentType="image/png"/>
  <Override PartName="/ppt/media/image637.png" ContentType="image/png"/>
  <Override PartName="/ppt/media/image361.png" ContentType="image/png"/>
  <Override PartName="/ppt/media/image156.png" ContentType="image/png"/>
  <Override PartName="/ppt/media/image98.png" ContentType="image/png"/>
  <Override PartName="/ppt/media/image398.png" ContentType="image/png"/>
  <Override PartName="/ppt/media/image9.jpeg" ContentType="image/jpeg"/>
  <Override PartName="/ppt/media/image297.jpeg" ContentType="image/jpeg"/>
  <Override PartName="/ppt/media/image83.jpeg" ContentType="image/jpeg"/>
  <Override PartName="/ppt/media/image95.png" ContentType="image/png"/>
  <Override PartName="/ppt/media/image633.png" ContentType="image/png"/>
  <Override PartName="/ppt/media/image428.png" ContentType="image/png"/>
  <Override PartName="/ppt/media/image152.png" ContentType="image/png"/>
  <Override PartName="/ppt/media/image57.png" ContentType="image/png"/>
  <Override PartName="/ppt/media/image80.jpeg" ContentType="image/jpeg"/>
  <Override PartName="/ppt/media/image302.jpeg" ContentType="image/jpeg"/>
  <Override PartName="/ppt/media/image595.jpeg" ContentType="image/jpeg"/>
  <Override PartName="/ppt/media/image11.png" ContentType="image/png"/>
  <Override PartName="/ppt/media/image174.jpeg" ContentType="image/jpeg"/>
  <Override PartName="/ppt/media/image426.png" ContentType="image/png"/>
  <Override PartName="/ppt/media/image150.png" ContentType="image/png"/>
  <Override PartName="/ppt/media/image181.jpeg" ContentType="image/jpeg"/>
  <Override PartName="/ppt/media/image161.jpeg" ContentType="image/jpeg"/>
  <Override PartName="/ppt/media/image296.jpeg" ContentType="image/jpeg"/>
  <Override PartName="/ppt/media/image625.png" ContentType="image/png"/>
  <Override PartName="/ppt/media/image604.jpeg" ContentType="image/jpeg"/>
  <Override PartName="/ppt/media/image144.png" ContentType="image/png"/>
  <Override PartName="/ppt/media/image662.jpeg" ContentType="image/jpeg"/>
  <Override PartName="/ppt/media/image85.png" ContentType="image/png"/>
  <Override PartName="/ppt/media/image623.png" ContentType="image/png"/>
  <Override PartName="/ppt/media/image418.png" ContentType="image/png"/>
  <Override PartName="/ppt/media/image142.png" ContentType="image/png"/>
  <Override PartName="/ppt/media/image621.png" ContentType="image/png"/>
  <Override PartName="/ppt/media/image416.png" ContentType="image/png"/>
  <Override PartName="/ppt/media/image140.png" ContentType="image/png"/>
  <Override PartName="/ppt/media/image139.png" ContentType="image/png"/>
  <Override PartName="/ppt/media/image409.png" ContentType="image/png"/>
  <Override PartName="/ppt/media/image133.png" ContentType="image/png"/>
  <Override PartName="/ppt/media/image67.png" ContentType="image/png"/>
  <Override PartName="/ppt/media/image81.jpeg" ContentType="image/jpeg"/>
  <Override PartName="/ppt/media/image613.png" ContentType="image/png"/>
  <Override PartName="/ppt/media/image408.png" ContentType="image/png"/>
  <Override PartName="/ppt/media/image132.png" ContentType="image/png"/>
  <Override PartName="/ppt/media/image115.jpeg" ContentType="image/jpeg"/>
  <Override PartName="/ppt/media/image189.png" ContentType="image/png"/>
  <Override PartName="/ppt/media/image74.png" ContentType="image/png"/>
  <Override PartName="/ppt/media/image407.png" ContentType="image/png"/>
  <Override PartName="/ppt/media/image131.png" ContentType="image/png"/>
  <Override PartName="/ppt/media/image606.png" ContentType="image/png"/>
  <Override PartName="/ppt/media/image125.png" ContentType="image/png"/>
  <Override PartName="/ppt/media/image330.png" ContentType="image/png"/>
  <Override PartName="/ppt/media/image305.png" ContentType="image/png"/>
  <Override PartName="/ppt/media/image185.jpeg" ContentType="image/jpeg"/>
  <Override PartName="/ppt/media/image17.png" ContentType="image/png"/>
  <Override PartName="/ppt/media/image172.jpeg" ContentType="image/jpeg"/>
  <Override PartName="/ppt/media/image109.jpeg" ContentType="image/jpeg"/>
  <Override PartName="/ppt/media/image73.png" ContentType="image/png"/>
  <Override PartName="/ppt/media/image611.png" ContentType="image/png"/>
  <Override PartName="/ppt/media/image130.png" ContentType="image/png"/>
  <Override PartName="/ppt/media/image68.png" ContentType="image/png"/>
  <Override PartName="/ppt/media/image612.jpeg" ContentType="image/jpeg"/>
  <Override PartName="/ppt/media/image66.png" ContentType="image/png"/>
  <Override PartName="/ppt/media/image650.jpeg" ContentType="image/jpeg"/>
  <Override PartName="/ppt/media/image123.png" ContentType="image/png"/>
  <Override PartName="/ppt/media/image65.png" ContentType="image/png"/>
  <Override PartName="/ppt/media/image603.png" ContentType="image/png"/>
  <Override PartName="/ppt/media/image122.png" ContentType="image/png"/>
  <Override PartName="/ppt/media/image64.png" ContentType="image/png"/>
  <Override PartName="/ppt/media/image602.png" ContentType="image/png"/>
  <Override PartName="/ppt/media/image121.png" ContentType="image/png"/>
  <Override PartName="/ppt/media/image89.jpeg" ContentType="image/jpeg"/>
  <Override PartName="/ppt/media/image659.png" ContentType="image/png"/>
  <Override PartName="/ppt/media/image178.png" ContentType="image/png"/>
  <Override PartName="/ppt/media/image171.jpeg" ContentType="image/jpeg"/>
  <Override PartName="/ppt/media/image108.jpeg" ContentType="image/jpeg"/>
  <Override PartName="/ppt/media/image63.png" ContentType="image/png"/>
  <Override PartName="/ppt/media/image120.png" ContentType="image/png"/>
  <Override PartName="/ppt/media/image113.jpeg" ContentType="image/jpeg"/>
  <Override PartName="/ppt/media/image54.png" ContentType="image/png"/>
  <Override PartName="/ppt/media/image111.png" ContentType="image/png"/>
  <Override PartName="/ppt/media/image490.png" ContentType="image/png"/>
  <Override PartName="/ppt/media/image309.jpeg" ContentType="image/jpeg"/>
  <Override PartName="/ppt/media/image290.png" ContentType="image/png"/>
  <Override PartName="/ppt/media/image104.png" ContentType="image/png"/>
  <Override PartName="/ppt/media/image556.png" ContentType="image/png"/>
  <Override PartName="/ppt/media/image280.png" ContentType="image/png"/>
  <Override PartName="/ppt/media/image106.png" ContentType="image/png"/>
  <Override PartName="/ppt/media/image311.png" ContentType="image/png"/>
  <Override PartName="/ppt/media/image184.png" ContentType="image/png"/>
  <Override PartName="/ppt/media/image546.png" ContentType="image/png"/>
  <Override PartName="/ppt/media/image270.png" ContentType="image/png"/>
  <Override PartName="/ppt/media/image27.png" ContentType="image/png"/>
  <Override PartName="/ppt/media/image450.png" ContentType="image/png"/>
  <Override PartName="/ppt/media/image179.jpeg" ContentType="image/jpeg"/>
  <Override PartName="/ppt/media/image53.png" ContentType="image/png"/>
  <Override PartName="/ppt/media/image107.jpeg" ContentType="image/jpeg"/>
  <Override PartName="/ppt/media/image567.png" ContentType="image/png"/>
  <Override PartName="/ppt/media/image291.png" ContentType="image/png"/>
  <Override PartName="/ppt/media/image48.png" ContentType="image/png"/>
  <Override PartName="/ppt/media/image72.png" ContentType="image/png"/>
  <Override PartName="/ppt/media/image157.jpeg" ContentType="image/jpeg"/>
  <Override PartName="/ppt/media/image46.png" ContentType="image/png"/>
  <Override PartName="/ppt/media/image103.png" ContentType="image/png"/>
  <Override PartName="/ppt/media/image45.png" ContentType="image/png"/>
  <Override PartName="/ppt/media/image102.png" ContentType="image/png"/>
  <Override PartName="/ppt/media/image112.jpeg" ContentType="image/jpeg"/>
  <Override PartName="/ppt/media/image44.png" ContentType="image/png"/>
  <Override PartName="/ppt/media/image101.png" ContentType="image/png"/>
  <Override PartName="/ppt/media/image43.png" ContentType="image/png"/>
  <Override PartName="/ppt/media/image405.jpeg" ContentType="image/jpeg"/>
  <Override PartName="/ppt/media/image100.png" ContentType="image/png"/>
  <Override PartName="/ppt/media/image25.jpeg" ContentType="image/jpeg"/>
  <Override PartName="/ppt/media/image146.png" ContentType="image/png"/>
  <Override PartName="/ppt/media/image351.png" ContentType="image/png"/>
  <Override PartName="/ppt/media/image576.jpeg" ContentType="image/jpeg"/>
  <Override PartName="/ppt/media/image180.jpeg" ContentType="image/jpeg"/>
  <Override PartName="/ppt/media/image615.jpeg" ContentType="image/jpeg"/>
  <Override PartName="/ppt/media/image96.png" ContentType="image/png"/>
  <Override PartName="/ppt/media/image547.png" ContentType="image/png"/>
  <Override PartName="/ppt/media/image271.png" ContentType="image/png"/>
  <Override PartName="/ppt/media/image28.png" ContentType="image/png"/>
  <Override PartName="/ppt/media/image88.jpeg" ContentType="image/jpeg"/>
  <Override PartName="/ppt/media/image18.png" ContentType="image/png"/>
  <Override PartName="/ppt/media/image19.png" ContentType="image/png"/>
  <Override PartName="/ppt/media/image656.png" ContentType="image/png"/>
  <Override PartName="/ppt/media/image76.jpeg" ContentType="image/jpeg"/>
  <Override PartName="/ppt/media/image71.png" ContentType="image/png"/>
  <Override PartName="/ppt/media/image69.png" ContentType="image/png"/>
  <Override PartName="/ppt/media/image640.jpeg" ContentType="image/jpeg"/>
  <Override PartName="/ppt/media/image70.png" ContentType="image/png"/>
  <Override PartName="/ppt/media/image10.png" ContentType="image/png"/>
  <Override PartName="/ppt/media/image163.jpeg" ContentType="image/jpeg"/>
  <Override PartName="/ppt/media/image5.png" ContentType="image/png"/>
  <Override PartName="/ppt/media/image605.png" ContentType="image/png"/>
  <Override PartName="/ppt/media/image124.png" ContentType="image/png"/>
  <Override PartName="/ppt/media/image389.png" ContentType="image/png"/>
  <Override PartName="/ppt/media/image52.png" ContentType="image/png"/>
  <Override PartName="/ppt/media/image4.png" ContentType="image/png"/>
  <Override PartName="/ppt/media/image32.png" ContentType="image/png"/>
  <Override PartName="/ppt/media/image153.jpeg" ContentType="image/jpeg"/>
  <Override PartName="/ppt/media/image388.png" ContentType="image/png"/>
  <Override PartName="/ppt/media/image599.jpeg" ContentType="image/jpeg"/>
  <Override PartName="/ppt/media/image51.png" ContentType="image/png"/>
  <Override PartName="/ppt/media/image387.png" ContentType="image/png"/>
  <Override PartName="/ppt/media/image50.png" ContentType="image/png"/>
  <Override PartName="/ppt/media/image386.png" ContentType="image/png"/>
  <Override PartName="/ppt/media/image539.png" ContentType="image/png"/>
  <Override PartName="/ppt/media/image263.png" ContentType="image/png"/>
  <Override PartName="/ppt/media/image587.jpeg" ContentType="image/jpeg"/>
  <Override PartName="/ppt/media/image191.jpeg" ContentType="image/jpeg"/>
  <Override PartName="/ppt/media/image62.png" ContentType="image/png"/>
  <Override PartName="/ppt/media/image117.png" ContentType="image/png"/>
  <Override PartName="/ppt/media/image61.png" ContentType="image/png"/>
  <Override PartName="/ppt/media/image59.png" ContentType="image/png"/>
  <Override PartName="/ppt/media/image658.jpeg" ContentType="image/jpeg"/>
  <Override PartName="/ppt/media/image479.png" ContentType="image/png"/>
  <Override PartName="/ppt/media/image262.jpeg" ContentType="image/jpeg"/>
  <Override PartName="/ppt/media/image60.png" ContentType="image/png"/>
  <Override PartName="/ppt/media/image568.png" ContentType="image/png"/>
  <Override PartName="/ppt/media/image292.png" ContentType="image/png"/>
  <Override PartName="/ppt/media/image390.png" ContentType="image/png"/>
  <Override PartName="/ppt/media/image49.png" ContentType="image/png"/>
  <Override PartName="/ppt/media/image265.jpeg" ContentType="image/jpeg"/>
  <Override PartName="/ppt/media/image33.png" ContentType="image/png"/>
  <Override PartName="/ppt/media/image15.png" ContentType="image/png"/>
  <Override PartName="/ppt/media/image463.png" ContentType="image/png"/>
  <Override PartName="/ppt/media/image258.png" ContentType="image/png"/>
  <Override PartName="/ppt/media/image36.png" ContentType="image/png"/>
  <Override PartName="/ppt/media/image55.png" ContentType="image/png"/>
  <Override PartName="/ppt/media/image382.png" ContentType="image/png"/>
  <Override PartName="/ppt/media/image34.jpeg" ContentType="image/jpeg"/>
  <Override PartName="/ppt/media/image622.png" ContentType="image/png"/>
  <Override PartName="/ppt/media/image417.png" ContentType="image/png"/>
  <Override PartName="/ppt/media/image141.png" ContentType="image/png"/>
  <Override PartName="/ppt/media/image518.png" ContentType="image/png"/>
  <Override PartName="/ppt/media/image242.png" ContentType="image/png"/>
  <Override PartName="/ppt/media/image134.png" ContentType="image/png"/>
  <Override PartName="/ppt/media/image79.jpeg" ContentType="image/jpeg"/>
  <Override PartName="/ppt/media/image597.jpeg" ContentType="image/jpeg"/>
  <Override PartName="/ppt/media/image31.png" ContentType="image/png"/>
  <Override PartName="/ppt/media/image30.png" ContentType="image/png"/>
  <Override PartName="/ppt/media/image35.png" ContentType="image/png"/>
  <Override PartName="/ppt/media/image22.png" ContentType="image/png"/>
  <Override PartName="/ppt/media/image41.png" ContentType="image/png"/>
  <Override PartName="/ppt/media/image378.png" ContentType="image/png"/>
  <Override PartName="/ppt/media/image37.jpeg" ContentType="image/jpeg"/>
  <Override PartName="/ppt/media/image114.jpeg" ContentType="image/jpeg"/>
  <Override PartName="/ppt/media/image596.jpeg" ContentType="image/jpeg"/>
  <Override PartName="/ppt/media/image21.png" ContentType="image/png"/>
  <Override PartName="/ppt/media/image20.png" ContentType="image/png"/>
  <Override PartName="/ppt/media/image14.png" ContentType="image/png"/>
  <Override PartName="/ppt/media/image13.png" ContentType="image/png"/>
  <Override PartName="/ppt/media/image666.png" ContentType="image/png"/>
  <Override PartName="/ppt/media/image77.jpeg" ContentType="image/jpeg"/>
  <Override PartName="/ppt/media/image624.png" ContentType="image/png"/>
  <Override PartName="/ppt/media/image419.png" ContentType="image/png"/>
  <Override PartName="/ppt/media/image143.png" ContentType="image/png"/>
  <Override PartName="/ppt/media/image56.png" ContentType="image/png"/>
  <Override PartName="/ppt/media/image8.png" ContentType="image/png"/>
  <Override PartName="/ppt/media/image12.png" ContentType="image/png"/>
  <Override PartName="/ppt/media/image58.png" ContentType="image/png"/>
  <Override PartName="/ppt/media/image548.png" ContentType="image/png"/>
  <Override PartName="/ppt/media/image272.png" ContentType="image/png"/>
  <Override PartName="/ppt/media/image29.png" ContentType="image/png"/>
  <Override PartName="/ppt/media/image632.png" ContentType="image/png"/>
  <Override PartName="/ppt/media/image427.png" ContentType="image/png"/>
  <Override PartName="/ppt/media/image151.png" ContentType="image/png"/>
  <Override PartName="/ppt/media/image93.jpeg" ContentType="image/jpeg"/>
  <Override PartName="/ppt/media/image42.png" ContentType="image/png"/>
  <Override PartName="/ppt/media/image460.png" ContentType="image/png"/>
  <Override PartName="/ppt/media/image306.jpeg" ContentType="image/jpeg"/>
  <Override PartName="/ppt/media/image536.png" ContentType="image/png"/>
  <Override PartName="/ppt/media/image260.png" ContentType="image/png"/>
  <Override PartName="/ppt/media/image26.png" ContentType="image/png"/>
  <Override PartName="/ppt/media/image660.png" ContentType="image/png"/>
  <Override PartName="/ppt/media/image455.png" ContentType="image/png"/>
  <Override PartName="/ppt/media/image326.jpeg" ContentType="image/jpeg"/>
  <Override PartName="/ppt/media/image91.png" ContentType="image/png"/>
  <Override PartName="/ppt/media/image16.png" ContentType="image/png"/>
  <Override PartName="/ppt/media/image40.png" ContentType="image/png"/>
  <Override PartName="/ppt/media/image24.png" ContentType="image/png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96200" y="181080"/>
            <a:ext cx="8750880" cy="31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61680" y="1065600"/>
            <a:ext cx="7978320" cy="519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61680" y="1635120"/>
            <a:ext cx="7978320" cy="519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96200" y="181080"/>
            <a:ext cx="8750880" cy="31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61680" y="1065600"/>
            <a:ext cx="3893400" cy="519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750200" y="1065600"/>
            <a:ext cx="3893400" cy="519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750200" y="1635120"/>
            <a:ext cx="3893400" cy="519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61680" y="1635120"/>
            <a:ext cx="3893400" cy="519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96200" y="181080"/>
            <a:ext cx="8750880" cy="31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61680" y="1065600"/>
            <a:ext cx="7978320" cy="1090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61680" y="1065600"/>
            <a:ext cx="7978320" cy="1090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8" name="" descr=""/>
          <p:cNvPicPr/>
          <p:nvPr/>
        </p:nvPicPr>
        <p:blipFill>
          <a:blip r:embed="rId2"/>
          <a:stretch/>
        </p:blipFill>
        <p:spPr>
          <a:xfrm>
            <a:off x="3967560" y="1065240"/>
            <a:ext cx="1366560" cy="1090440"/>
          </a:xfrm>
          <a:prstGeom prst="rect">
            <a:avLst/>
          </a:prstGeom>
          <a:ln>
            <a:noFill/>
          </a:ln>
        </p:spPr>
      </p:pic>
      <p:pic>
        <p:nvPicPr>
          <p:cNvPr id="39" name="" descr=""/>
          <p:cNvPicPr/>
          <p:nvPr/>
        </p:nvPicPr>
        <p:blipFill>
          <a:blip r:embed="rId3"/>
          <a:stretch/>
        </p:blipFill>
        <p:spPr>
          <a:xfrm>
            <a:off x="3967560" y="1065240"/>
            <a:ext cx="1366560" cy="1090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96200" y="181080"/>
            <a:ext cx="8750880" cy="31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61680" y="1065600"/>
            <a:ext cx="7978320" cy="1090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96200" y="181080"/>
            <a:ext cx="8750880" cy="31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61680" y="1065600"/>
            <a:ext cx="7978320" cy="1090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96200" y="181080"/>
            <a:ext cx="8750880" cy="31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61680" y="1065600"/>
            <a:ext cx="3893400" cy="1090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750200" y="1065600"/>
            <a:ext cx="3893400" cy="1090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96200" y="181080"/>
            <a:ext cx="8750880" cy="31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196200" y="181080"/>
            <a:ext cx="8750880" cy="1459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96200" y="181080"/>
            <a:ext cx="8750880" cy="31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61680" y="1065600"/>
            <a:ext cx="3893400" cy="519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61680" y="1635120"/>
            <a:ext cx="3893400" cy="519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750200" y="1065600"/>
            <a:ext cx="3893400" cy="1090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96200" y="181080"/>
            <a:ext cx="8750880" cy="31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61680" y="1065600"/>
            <a:ext cx="7978320" cy="1090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96200" y="181080"/>
            <a:ext cx="8750880" cy="31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61680" y="1065600"/>
            <a:ext cx="3893400" cy="1090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750200" y="1065600"/>
            <a:ext cx="3893400" cy="519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750200" y="1635120"/>
            <a:ext cx="3893400" cy="519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96200" y="181080"/>
            <a:ext cx="8750880" cy="31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61680" y="1065600"/>
            <a:ext cx="3893400" cy="519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750200" y="1065600"/>
            <a:ext cx="3893400" cy="519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61680" y="1635120"/>
            <a:ext cx="7978320" cy="519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96200" y="181080"/>
            <a:ext cx="8750880" cy="31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61680" y="1065600"/>
            <a:ext cx="7978320" cy="519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61680" y="1635120"/>
            <a:ext cx="7978320" cy="519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96200" y="181080"/>
            <a:ext cx="8750880" cy="31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61680" y="1065600"/>
            <a:ext cx="3893400" cy="519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750200" y="1065600"/>
            <a:ext cx="3893400" cy="519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750200" y="1635120"/>
            <a:ext cx="3893400" cy="519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61680" y="1635120"/>
            <a:ext cx="3893400" cy="519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96200" y="181080"/>
            <a:ext cx="8750880" cy="31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61680" y="1065600"/>
            <a:ext cx="7978320" cy="1090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61680" y="1065600"/>
            <a:ext cx="7978320" cy="1090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8" name="" descr=""/>
          <p:cNvPicPr/>
          <p:nvPr/>
        </p:nvPicPr>
        <p:blipFill>
          <a:blip r:embed="rId2"/>
          <a:stretch/>
        </p:blipFill>
        <p:spPr>
          <a:xfrm>
            <a:off x="3967560" y="1065240"/>
            <a:ext cx="1366560" cy="1090440"/>
          </a:xfrm>
          <a:prstGeom prst="rect">
            <a:avLst/>
          </a:prstGeom>
          <a:ln>
            <a:noFill/>
          </a:ln>
        </p:spPr>
      </p:pic>
      <p:pic>
        <p:nvPicPr>
          <p:cNvPr id="79" name="" descr=""/>
          <p:cNvPicPr/>
          <p:nvPr/>
        </p:nvPicPr>
        <p:blipFill>
          <a:blip r:embed="rId3"/>
          <a:stretch/>
        </p:blipFill>
        <p:spPr>
          <a:xfrm>
            <a:off x="3967560" y="1065240"/>
            <a:ext cx="1366560" cy="1090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96200" y="181080"/>
            <a:ext cx="8750880" cy="31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661680" y="1065600"/>
            <a:ext cx="7978320" cy="1090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96200" y="181080"/>
            <a:ext cx="8750880" cy="31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61680" y="1065600"/>
            <a:ext cx="7978320" cy="1090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96200" y="181080"/>
            <a:ext cx="8750880" cy="31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61680" y="1065600"/>
            <a:ext cx="3893400" cy="1090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750200" y="1065600"/>
            <a:ext cx="3893400" cy="1090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96200" y="181080"/>
            <a:ext cx="8750880" cy="31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96200" y="181080"/>
            <a:ext cx="8750880" cy="31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61680" y="1065600"/>
            <a:ext cx="7978320" cy="1090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196200" y="181080"/>
            <a:ext cx="8750880" cy="1459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96200" y="181080"/>
            <a:ext cx="8750880" cy="31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61680" y="1065600"/>
            <a:ext cx="3893400" cy="519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61680" y="1635120"/>
            <a:ext cx="3893400" cy="519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750200" y="1065600"/>
            <a:ext cx="3893400" cy="1090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96200" y="181080"/>
            <a:ext cx="8750880" cy="31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61680" y="1065600"/>
            <a:ext cx="3893400" cy="1090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750200" y="1065600"/>
            <a:ext cx="3893400" cy="519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750200" y="1635120"/>
            <a:ext cx="3893400" cy="519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96200" y="181080"/>
            <a:ext cx="8750880" cy="31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61680" y="1065600"/>
            <a:ext cx="3893400" cy="519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750200" y="1065600"/>
            <a:ext cx="3893400" cy="519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61680" y="1635120"/>
            <a:ext cx="7978320" cy="519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96200" y="181080"/>
            <a:ext cx="8750880" cy="31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61680" y="1065600"/>
            <a:ext cx="7978320" cy="519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61680" y="1635120"/>
            <a:ext cx="7978320" cy="519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96200" y="181080"/>
            <a:ext cx="8750880" cy="31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61680" y="1065600"/>
            <a:ext cx="3893400" cy="519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750200" y="1065600"/>
            <a:ext cx="3893400" cy="519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4750200" y="1635120"/>
            <a:ext cx="3893400" cy="519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661680" y="1635120"/>
            <a:ext cx="3893400" cy="519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96200" y="181080"/>
            <a:ext cx="8750880" cy="31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61680" y="1065600"/>
            <a:ext cx="7978320" cy="1090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61680" y="1065600"/>
            <a:ext cx="7978320" cy="1090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22" name="" descr=""/>
          <p:cNvPicPr/>
          <p:nvPr/>
        </p:nvPicPr>
        <p:blipFill>
          <a:blip r:embed="rId2"/>
          <a:stretch/>
        </p:blipFill>
        <p:spPr>
          <a:xfrm>
            <a:off x="3967560" y="1065240"/>
            <a:ext cx="1366560" cy="1090440"/>
          </a:xfrm>
          <a:prstGeom prst="rect">
            <a:avLst/>
          </a:prstGeom>
          <a:ln>
            <a:noFill/>
          </a:ln>
        </p:spPr>
      </p:pic>
      <p:pic>
        <p:nvPicPr>
          <p:cNvPr id="123" name="" descr=""/>
          <p:cNvPicPr/>
          <p:nvPr/>
        </p:nvPicPr>
        <p:blipFill>
          <a:blip r:embed="rId3"/>
          <a:stretch/>
        </p:blipFill>
        <p:spPr>
          <a:xfrm>
            <a:off x="3967560" y="1065240"/>
            <a:ext cx="1366560" cy="1090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96200" y="181080"/>
            <a:ext cx="8750880" cy="31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661680" y="1065600"/>
            <a:ext cx="7978320" cy="1090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196200" y="181080"/>
            <a:ext cx="8750880" cy="31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61680" y="1065600"/>
            <a:ext cx="7978320" cy="1090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96200" y="181080"/>
            <a:ext cx="8750880" cy="31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61680" y="1065600"/>
            <a:ext cx="3893400" cy="1090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750200" y="1065600"/>
            <a:ext cx="3893400" cy="1090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196200" y="181080"/>
            <a:ext cx="8750880" cy="31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61680" y="1065600"/>
            <a:ext cx="3893400" cy="1090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750200" y="1065600"/>
            <a:ext cx="3893400" cy="1090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196200" y="181080"/>
            <a:ext cx="8750880" cy="31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ubTitle"/>
          </p:nvPr>
        </p:nvSpPr>
        <p:spPr>
          <a:xfrm>
            <a:off x="196200" y="181080"/>
            <a:ext cx="8750880" cy="1459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196200" y="181080"/>
            <a:ext cx="8750880" cy="31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61680" y="1065600"/>
            <a:ext cx="3893400" cy="519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61680" y="1635120"/>
            <a:ext cx="3893400" cy="519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4750200" y="1065600"/>
            <a:ext cx="3893400" cy="1090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196200" y="181080"/>
            <a:ext cx="8750880" cy="31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61680" y="1065600"/>
            <a:ext cx="3893400" cy="1090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750200" y="1065600"/>
            <a:ext cx="3893400" cy="519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4750200" y="1635120"/>
            <a:ext cx="3893400" cy="519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196200" y="181080"/>
            <a:ext cx="8750880" cy="31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61680" y="1065600"/>
            <a:ext cx="3893400" cy="519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4750200" y="1065600"/>
            <a:ext cx="3893400" cy="519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661680" y="1635120"/>
            <a:ext cx="7978320" cy="519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196200" y="181080"/>
            <a:ext cx="8750880" cy="31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61680" y="1065600"/>
            <a:ext cx="7978320" cy="519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661680" y="1635120"/>
            <a:ext cx="7978320" cy="519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196200" y="181080"/>
            <a:ext cx="8750880" cy="31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61680" y="1065600"/>
            <a:ext cx="3893400" cy="519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750200" y="1065600"/>
            <a:ext cx="3893400" cy="519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4750200" y="1635120"/>
            <a:ext cx="3893400" cy="519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1" name="PlaceHolder 5"/>
          <p:cNvSpPr>
            <a:spLocks noGrp="1"/>
          </p:cNvSpPr>
          <p:nvPr>
            <p:ph type="body"/>
          </p:nvPr>
        </p:nvSpPr>
        <p:spPr>
          <a:xfrm>
            <a:off x="661680" y="1635120"/>
            <a:ext cx="3893400" cy="519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196200" y="181080"/>
            <a:ext cx="8750880" cy="31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61680" y="1065600"/>
            <a:ext cx="7978320" cy="1090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661680" y="1065600"/>
            <a:ext cx="7978320" cy="1090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65" name="" descr=""/>
          <p:cNvPicPr/>
          <p:nvPr/>
        </p:nvPicPr>
        <p:blipFill>
          <a:blip r:embed="rId2"/>
          <a:stretch/>
        </p:blipFill>
        <p:spPr>
          <a:xfrm>
            <a:off x="3967560" y="1065240"/>
            <a:ext cx="1366560" cy="1090440"/>
          </a:xfrm>
          <a:prstGeom prst="rect">
            <a:avLst/>
          </a:prstGeom>
          <a:ln>
            <a:noFill/>
          </a:ln>
        </p:spPr>
      </p:pic>
      <p:pic>
        <p:nvPicPr>
          <p:cNvPr id="166" name="" descr=""/>
          <p:cNvPicPr/>
          <p:nvPr/>
        </p:nvPicPr>
        <p:blipFill>
          <a:blip r:embed="rId3"/>
          <a:stretch/>
        </p:blipFill>
        <p:spPr>
          <a:xfrm>
            <a:off x="3967560" y="1065240"/>
            <a:ext cx="1366560" cy="1090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96200" y="181080"/>
            <a:ext cx="8750880" cy="31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196200" y="181080"/>
            <a:ext cx="8750880" cy="1459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96200" y="181080"/>
            <a:ext cx="8750880" cy="31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61680" y="1065600"/>
            <a:ext cx="3893400" cy="519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61680" y="1635120"/>
            <a:ext cx="3893400" cy="519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750200" y="1065600"/>
            <a:ext cx="3893400" cy="1090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96200" y="181080"/>
            <a:ext cx="8750880" cy="31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61680" y="1065600"/>
            <a:ext cx="3893400" cy="1090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750200" y="1065600"/>
            <a:ext cx="3893400" cy="519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750200" y="1635120"/>
            <a:ext cx="3893400" cy="519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96200" y="181080"/>
            <a:ext cx="8750880" cy="31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61680" y="1065600"/>
            <a:ext cx="3893400" cy="519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750200" y="1065600"/>
            <a:ext cx="3893400" cy="519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61680" y="1635120"/>
            <a:ext cx="7978320" cy="519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240840" y="4564800"/>
            <a:ext cx="588960" cy="4507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ftr"/>
          </p:nvPr>
        </p:nvSpPr>
        <p:spPr>
          <a:xfrm>
            <a:off x="3108960" y="4783320"/>
            <a:ext cx="2925720" cy="256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457200" y="4783320"/>
            <a:ext cx="2102760" cy="256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83680" y="4783320"/>
            <a:ext cx="2102760" cy="25668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100000"/>
              </a:lnSpc>
            </a:pPr>
            <a:fld id="{4903FA01-0306-496C-A8B4-0A9D6161A27B}" type="slidenum">
              <a:rPr lang="en-IN" sz="1400" strike="noStrike">
                <a:solidFill>
                  <a:srgbClr val="b2b2b2"/>
                </a:solidFill>
                <a:latin typeface="Times New Roman"/>
              </a:rPr>
              <a:t>&lt;number&gt;</a:t>
            </a:fld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IN">
                <a:latin typeface="Calibri"/>
              </a:rPr>
              <a:t>Click to edit the title text format</a:t>
            </a:r>
            <a:endParaRPr/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IN"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IN"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IN"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IN"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IN" sz="2000"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IN" sz="2000">
                <a:latin typeface="Calibri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IN" sz="2000">
                <a:latin typeface="Calibri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240840" y="4564800"/>
            <a:ext cx="588960" cy="4507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196200" y="181080"/>
            <a:ext cx="8750880" cy="314640"/>
          </a:xfrm>
          <a:prstGeom prst="rect">
            <a:avLst/>
          </a:prstGeom>
        </p:spPr>
        <p:txBody>
          <a:bodyPr lIns="0" rIns="0" tIns="0" bIns="0"/>
          <a:p>
            <a:pPr algn="ctr"/>
            <a:endParaRPr/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61680" y="1065600"/>
            <a:ext cx="7978320" cy="1090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IN" sz="1400"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IN" sz="1400"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IN" sz="1400"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IN" sz="1400"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IN" sz="1400"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IN" sz="1400">
                <a:latin typeface="Calibri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IN" sz="1400">
                <a:latin typeface="Calibri"/>
              </a:rPr>
              <a:t>Seventh Outline Level</a:t>
            </a:r>
            <a:endParaRPr/>
          </a:p>
        </p:txBody>
      </p:sp>
      <p:sp>
        <p:nvSpPr>
          <p:cNvPr id="43" name="PlaceHolder 4"/>
          <p:cNvSpPr>
            <a:spLocks noGrp="1"/>
          </p:cNvSpPr>
          <p:nvPr>
            <p:ph type="ftr"/>
          </p:nvPr>
        </p:nvSpPr>
        <p:spPr>
          <a:xfrm>
            <a:off x="3108960" y="4783320"/>
            <a:ext cx="2925720" cy="256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" name="PlaceHolder 5"/>
          <p:cNvSpPr>
            <a:spLocks noGrp="1"/>
          </p:cNvSpPr>
          <p:nvPr>
            <p:ph type="dt"/>
          </p:nvPr>
        </p:nvSpPr>
        <p:spPr>
          <a:xfrm>
            <a:off x="457200" y="4783320"/>
            <a:ext cx="2102760" cy="256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5" name="PlaceHolder 6"/>
          <p:cNvSpPr>
            <a:spLocks noGrp="1"/>
          </p:cNvSpPr>
          <p:nvPr>
            <p:ph type="sldNum"/>
          </p:nvPr>
        </p:nvSpPr>
        <p:spPr>
          <a:xfrm>
            <a:off x="6583680" y="4783320"/>
            <a:ext cx="2102760" cy="25668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100000"/>
              </a:lnSpc>
            </a:pPr>
            <a:fld id="{59689AA9-8F33-4D0D-913B-207F323A3D3E}" type="slidenum">
              <a:rPr lang="en-IN" sz="1400" strike="noStrike">
                <a:solidFill>
                  <a:srgbClr val="b2b2b2"/>
                </a:solidFill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240840" y="4564800"/>
            <a:ext cx="588960" cy="4507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CustomShape 2"/>
          <p:cNvSpPr/>
          <p:nvPr/>
        </p:nvSpPr>
        <p:spPr>
          <a:xfrm>
            <a:off x="240840" y="4564800"/>
            <a:ext cx="588960" cy="4507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3"/>
          <p:cNvSpPr/>
          <p:nvPr/>
        </p:nvSpPr>
        <p:spPr>
          <a:xfrm>
            <a:off x="0" y="0"/>
            <a:ext cx="9143640" cy="694800"/>
          </a:xfrm>
          <a:custGeom>
            <a:avLst/>
            <a:gdLst/>
            <a:ahLst/>
            <a:rect l="0" t="0" r="r" b="b"/>
            <a:pathLst>
              <a:path w="9144001" h="695326">
                <a:moveTo>
                  <a:pt x="0" y="0"/>
                </a:moveTo>
                <a:lnTo>
                  <a:pt x="9144000" y="0"/>
                </a:lnTo>
                <a:lnTo>
                  <a:pt x="9144000" y="695325"/>
                </a:lnTo>
                <a:lnTo>
                  <a:pt x="0" y="695325"/>
                </a:lnTo>
                <a:lnTo>
                  <a:pt x="0" y="0"/>
                </a:lnTo>
              </a:path>
            </a:pathLst>
          </a:custGeom>
          <a:solidFill>
            <a:srgbClr val="54b0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4"/>
          <p:cNvSpPr/>
          <p:nvPr/>
        </p:nvSpPr>
        <p:spPr>
          <a:xfrm>
            <a:off x="8305920" y="0"/>
            <a:ext cx="837720" cy="30132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PlaceHolder 5"/>
          <p:cNvSpPr>
            <a:spLocks noGrp="1"/>
          </p:cNvSpPr>
          <p:nvPr>
            <p:ph type="title"/>
          </p:nvPr>
        </p:nvSpPr>
        <p:spPr>
          <a:xfrm>
            <a:off x="196200" y="181080"/>
            <a:ext cx="8750880" cy="314640"/>
          </a:xfrm>
          <a:prstGeom prst="rect">
            <a:avLst/>
          </a:prstGeom>
        </p:spPr>
        <p:txBody>
          <a:bodyPr lIns="0" rIns="0" tIns="0" bIns="0"/>
          <a:p>
            <a:pPr algn="ctr"/>
            <a:endParaRPr/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457200" y="1182960"/>
            <a:ext cx="3977280" cy="29833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IN" sz="1400"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IN" sz="1400"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IN" sz="1400"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IN" sz="1400"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IN" sz="1400"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IN" sz="1400">
                <a:latin typeface="Calibri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IN" sz="1400">
                <a:latin typeface="Calibri"/>
              </a:rPr>
              <a:t>Seventh Outline Level</a:t>
            </a:r>
            <a:endParaRPr/>
          </a:p>
        </p:txBody>
      </p:sp>
      <p:sp>
        <p:nvSpPr>
          <p:cNvPr id="86" name="PlaceHolder 7"/>
          <p:cNvSpPr>
            <a:spLocks noGrp="1"/>
          </p:cNvSpPr>
          <p:nvPr>
            <p:ph type="body"/>
          </p:nvPr>
        </p:nvSpPr>
        <p:spPr>
          <a:xfrm>
            <a:off x="4709160" y="1182960"/>
            <a:ext cx="3977280" cy="29833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IN" sz="1400"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IN" sz="1400"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IN" sz="1400"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IN" sz="1400"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IN" sz="1400"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IN" sz="1400">
                <a:latin typeface="Calibri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IN" sz="1400">
                <a:latin typeface="Calibri"/>
              </a:rPr>
              <a:t>Seventh Outline Level</a:t>
            </a:r>
            <a:endParaRPr/>
          </a:p>
        </p:txBody>
      </p:sp>
      <p:sp>
        <p:nvSpPr>
          <p:cNvPr id="87" name="PlaceHolder 8"/>
          <p:cNvSpPr>
            <a:spLocks noGrp="1"/>
          </p:cNvSpPr>
          <p:nvPr>
            <p:ph type="ftr"/>
          </p:nvPr>
        </p:nvSpPr>
        <p:spPr>
          <a:xfrm>
            <a:off x="3108960" y="4783320"/>
            <a:ext cx="2925720" cy="256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8" name="PlaceHolder 9"/>
          <p:cNvSpPr>
            <a:spLocks noGrp="1"/>
          </p:cNvSpPr>
          <p:nvPr>
            <p:ph type="dt"/>
          </p:nvPr>
        </p:nvSpPr>
        <p:spPr>
          <a:xfrm>
            <a:off x="457200" y="4783320"/>
            <a:ext cx="2102760" cy="256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9" name="PlaceHolder 10"/>
          <p:cNvSpPr>
            <a:spLocks noGrp="1"/>
          </p:cNvSpPr>
          <p:nvPr>
            <p:ph type="sldNum"/>
          </p:nvPr>
        </p:nvSpPr>
        <p:spPr>
          <a:xfrm>
            <a:off x="6583680" y="4783320"/>
            <a:ext cx="2102760" cy="25668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100000"/>
              </a:lnSpc>
            </a:pPr>
            <a:fld id="{47FFD4D9-B0AE-4E6A-9301-82D574BA309E}" type="slidenum">
              <a:rPr lang="en-IN" sz="1400" strike="noStrike">
                <a:solidFill>
                  <a:srgbClr val="b2b2b2"/>
                </a:solidFill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240840" y="4564800"/>
            <a:ext cx="588960" cy="4507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2"/>
          <p:cNvSpPr/>
          <p:nvPr/>
        </p:nvSpPr>
        <p:spPr>
          <a:xfrm>
            <a:off x="240840" y="4564800"/>
            <a:ext cx="588960" cy="4507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3"/>
          <p:cNvSpPr/>
          <p:nvPr/>
        </p:nvSpPr>
        <p:spPr>
          <a:xfrm>
            <a:off x="0" y="0"/>
            <a:ext cx="9143640" cy="5143320"/>
          </a:xfrm>
          <a:custGeom>
            <a:avLst/>
            <a:gdLst/>
            <a:ahLst/>
            <a:rect l="0" t="0" r="r" b="b"/>
            <a:pathLst>
              <a:path w="9144001" h="5143500">
                <a:moveTo>
                  <a:pt x="0" y="0"/>
                </a:moveTo>
                <a:lnTo>
                  <a:pt x="9144000" y="0"/>
                </a:lnTo>
                <a:lnTo>
                  <a:pt x="9144000" y="5143499"/>
                </a:lnTo>
                <a:lnTo>
                  <a:pt x="0" y="5143499"/>
                </a:lnTo>
                <a:lnTo>
                  <a:pt x="0" y="0"/>
                </a:lnTo>
              </a:path>
            </a:pathLst>
          </a:custGeom>
          <a:solidFill>
            <a:srgbClr val="00afe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4"/>
          <p:cNvSpPr/>
          <p:nvPr/>
        </p:nvSpPr>
        <p:spPr>
          <a:xfrm>
            <a:off x="633240" y="925920"/>
            <a:ext cx="2193480" cy="18558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5"/>
          <p:cNvSpPr/>
          <p:nvPr/>
        </p:nvSpPr>
        <p:spPr>
          <a:xfrm>
            <a:off x="3809880" y="2095560"/>
            <a:ext cx="5333760" cy="304776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PlaceHolder 6"/>
          <p:cNvSpPr>
            <a:spLocks noGrp="1"/>
          </p:cNvSpPr>
          <p:nvPr>
            <p:ph type="title"/>
          </p:nvPr>
        </p:nvSpPr>
        <p:spPr>
          <a:xfrm>
            <a:off x="196200" y="181080"/>
            <a:ext cx="8750880" cy="314640"/>
          </a:xfrm>
          <a:prstGeom prst="rect">
            <a:avLst/>
          </a:prstGeom>
        </p:spPr>
        <p:txBody>
          <a:bodyPr lIns="0" rIns="0" tIns="0" bIns="0"/>
          <a:p>
            <a:pPr algn="ctr"/>
            <a:endParaRPr/>
          </a:p>
        </p:txBody>
      </p:sp>
      <p:sp>
        <p:nvSpPr>
          <p:cNvPr id="130" name="PlaceHolder 7"/>
          <p:cNvSpPr>
            <a:spLocks noGrp="1"/>
          </p:cNvSpPr>
          <p:nvPr>
            <p:ph type="ftr"/>
          </p:nvPr>
        </p:nvSpPr>
        <p:spPr>
          <a:xfrm>
            <a:off x="3108960" y="4783320"/>
            <a:ext cx="2925720" cy="256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1" name="PlaceHolder 8"/>
          <p:cNvSpPr>
            <a:spLocks noGrp="1"/>
          </p:cNvSpPr>
          <p:nvPr>
            <p:ph type="dt"/>
          </p:nvPr>
        </p:nvSpPr>
        <p:spPr>
          <a:xfrm>
            <a:off x="457200" y="4783320"/>
            <a:ext cx="2102760" cy="256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2" name="PlaceHolder 9"/>
          <p:cNvSpPr>
            <a:spLocks noGrp="1"/>
          </p:cNvSpPr>
          <p:nvPr>
            <p:ph type="sldNum"/>
          </p:nvPr>
        </p:nvSpPr>
        <p:spPr>
          <a:xfrm>
            <a:off x="6583680" y="4783320"/>
            <a:ext cx="2102760" cy="25668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100000"/>
              </a:lnSpc>
            </a:pPr>
            <a:fld id="{6913458D-FAAD-4574-A839-D181045499D3}" type="slidenum">
              <a:rPr lang="en-IN" sz="1400" strike="noStrike">
                <a:solidFill>
                  <a:srgbClr val="b2b2b2"/>
                </a:solidFill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0.jpeg"/><Relationship Id="rId2" Type="http://schemas.openxmlformats.org/officeDocument/2006/relationships/image" Target="../media/image161.jpeg"/><Relationship Id="rId3" Type="http://schemas.openxmlformats.org/officeDocument/2006/relationships/image" Target="../media/image162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3.jpeg"/><Relationship Id="rId2" Type="http://schemas.openxmlformats.org/officeDocument/2006/relationships/image" Target="../media/image164.jpe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9" Type="http://schemas.openxmlformats.org/officeDocument/2006/relationships/image" Target="../media/image171.jpeg"/><Relationship Id="rId10" Type="http://schemas.openxmlformats.org/officeDocument/2006/relationships/image" Target="../media/image172.jpeg"/><Relationship Id="rId11" Type="http://schemas.openxmlformats.org/officeDocument/2006/relationships/image" Target="../media/image173.png"/><Relationship Id="rId12" Type="http://schemas.openxmlformats.org/officeDocument/2006/relationships/image" Target="../media/image174.jpeg"/><Relationship Id="rId1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5.jpeg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jpeg"/><Relationship Id="rId6" Type="http://schemas.openxmlformats.org/officeDocument/2006/relationships/image" Target="../media/image180.jpeg"/><Relationship Id="rId7" Type="http://schemas.openxmlformats.org/officeDocument/2006/relationships/image" Target="../media/image181.jpeg"/><Relationship Id="rId8" Type="http://schemas.openxmlformats.org/officeDocument/2006/relationships/image" Target="../media/image182.png"/><Relationship Id="rId9" Type="http://schemas.openxmlformats.org/officeDocument/2006/relationships/image" Target="../media/image183.png"/><Relationship Id="rId10" Type="http://schemas.openxmlformats.org/officeDocument/2006/relationships/image" Target="../media/image184.png"/><Relationship Id="rId11" Type="http://schemas.openxmlformats.org/officeDocument/2006/relationships/image" Target="../media/image185.jpeg"/><Relationship Id="rId12" Type="http://schemas.openxmlformats.org/officeDocument/2006/relationships/image" Target="../media/image186.png"/><Relationship Id="rId13" Type="http://schemas.openxmlformats.org/officeDocument/2006/relationships/image" Target="../media/image187.png"/><Relationship Id="rId14" Type="http://schemas.openxmlformats.org/officeDocument/2006/relationships/image" Target="../media/image188.jpeg"/><Relationship Id="rId15" Type="http://schemas.openxmlformats.org/officeDocument/2006/relationships/image" Target="../media/image189.png"/><Relationship Id="rId16" Type="http://schemas.openxmlformats.org/officeDocument/2006/relationships/image" Target="../media/image190.png"/><Relationship Id="rId17" Type="http://schemas.openxmlformats.org/officeDocument/2006/relationships/image" Target="../media/image191.jpeg"/><Relationship Id="rId18" Type="http://schemas.openxmlformats.org/officeDocument/2006/relationships/image" Target="../media/image192.png"/><Relationship Id="rId19" Type="http://schemas.openxmlformats.org/officeDocument/2006/relationships/image" Target="../media/image193.png"/><Relationship Id="rId20" Type="http://schemas.openxmlformats.org/officeDocument/2006/relationships/image" Target="../media/image194.png"/><Relationship Id="rId21" Type="http://schemas.openxmlformats.org/officeDocument/2006/relationships/image" Target="../media/image195.png"/><Relationship Id="rId22" Type="http://schemas.openxmlformats.org/officeDocument/2006/relationships/image" Target="../media/image196.png"/><Relationship Id="rId23" Type="http://schemas.openxmlformats.org/officeDocument/2006/relationships/image" Target="../media/image197.png"/><Relationship Id="rId24" Type="http://schemas.openxmlformats.org/officeDocument/2006/relationships/image" Target="../media/image198.png"/><Relationship Id="rId25" Type="http://schemas.openxmlformats.org/officeDocument/2006/relationships/image" Target="../media/image199.png"/><Relationship Id="rId26" Type="http://schemas.openxmlformats.org/officeDocument/2006/relationships/image" Target="../media/image200.png"/><Relationship Id="rId27" Type="http://schemas.openxmlformats.org/officeDocument/2006/relationships/image" Target="../media/image201.png"/><Relationship Id="rId28" Type="http://schemas.openxmlformats.org/officeDocument/2006/relationships/image" Target="../media/image202.png"/><Relationship Id="rId29" Type="http://schemas.openxmlformats.org/officeDocument/2006/relationships/image" Target="../media/image203.png"/><Relationship Id="rId30" Type="http://schemas.openxmlformats.org/officeDocument/2006/relationships/image" Target="../media/image204.png"/><Relationship Id="rId31" Type="http://schemas.openxmlformats.org/officeDocument/2006/relationships/image" Target="../media/image205.png"/><Relationship Id="rId32" Type="http://schemas.openxmlformats.org/officeDocument/2006/relationships/image" Target="../media/image206.png"/><Relationship Id="rId33" Type="http://schemas.openxmlformats.org/officeDocument/2006/relationships/image" Target="../media/image207.png"/><Relationship Id="rId34" Type="http://schemas.openxmlformats.org/officeDocument/2006/relationships/image" Target="../media/image208.png"/><Relationship Id="rId35" Type="http://schemas.openxmlformats.org/officeDocument/2006/relationships/image" Target="../media/image209.png"/><Relationship Id="rId36" Type="http://schemas.openxmlformats.org/officeDocument/2006/relationships/image" Target="../media/image210.png"/><Relationship Id="rId37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1.png"/><Relationship Id="rId2" Type="http://schemas.openxmlformats.org/officeDocument/2006/relationships/image" Target="../media/image212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13.jpeg"/><Relationship Id="rId2" Type="http://schemas.openxmlformats.org/officeDocument/2006/relationships/image" Target="../media/image214.jpeg"/><Relationship Id="rId3" Type="http://schemas.openxmlformats.org/officeDocument/2006/relationships/image" Target="../media/image215.png"/><Relationship Id="rId4" Type="http://schemas.openxmlformats.org/officeDocument/2006/relationships/image" Target="../media/image216.png"/><Relationship Id="rId5" Type="http://schemas.openxmlformats.org/officeDocument/2006/relationships/image" Target="../media/image217.png"/><Relationship Id="rId6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18.png"/><Relationship Id="rId2" Type="http://schemas.openxmlformats.org/officeDocument/2006/relationships/image" Target="../media/image219.png"/><Relationship Id="rId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20.jpeg"/><Relationship Id="rId2" Type="http://schemas.openxmlformats.org/officeDocument/2006/relationships/image" Target="../media/image221.png"/><Relationship Id="rId3" Type="http://schemas.openxmlformats.org/officeDocument/2006/relationships/image" Target="../media/image222.png"/><Relationship Id="rId4" Type="http://schemas.openxmlformats.org/officeDocument/2006/relationships/image" Target="../media/image223.jpeg"/><Relationship Id="rId5" Type="http://schemas.openxmlformats.org/officeDocument/2006/relationships/image" Target="../media/image224.jpeg"/><Relationship Id="rId6" Type="http://schemas.openxmlformats.org/officeDocument/2006/relationships/image" Target="../media/image225.jpeg"/><Relationship Id="rId7" Type="http://schemas.openxmlformats.org/officeDocument/2006/relationships/image" Target="../media/image226.jpeg"/><Relationship Id="rId8" Type="http://schemas.openxmlformats.org/officeDocument/2006/relationships/image" Target="../media/image227.jpeg"/><Relationship Id="rId9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28.png"/><Relationship Id="rId2" Type="http://schemas.openxmlformats.org/officeDocument/2006/relationships/image" Target="../media/image229.png"/><Relationship Id="rId3" Type="http://schemas.openxmlformats.org/officeDocument/2006/relationships/image" Target="../media/image230.png"/><Relationship Id="rId4" Type="http://schemas.openxmlformats.org/officeDocument/2006/relationships/image" Target="../media/image231.png"/><Relationship Id="rId5" Type="http://schemas.openxmlformats.org/officeDocument/2006/relationships/image" Target="../media/image232.png"/><Relationship Id="rId6" Type="http://schemas.openxmlformats.org/officeDocument/2006/relationships/image" Target="../media/image233.png"/><Relationship Id="rId7" Type="http://schemas.openxmlformats.org/officeDocument/2006/relationships/image" Target="../media/image234.png"/><Relationship Id="rId8" Type="http://schemas.openxmlformats.org/officeDocument/2006/relationships/image" Target="../media/image235.png"/><Relationship Id="rId9" Type="http://schemas.openxmlformats.org/officeDocument/2006/relationships/image" Target="../media/image236.png"/><Relationship Id="rId10" Type="http://schemas.openxmlformats.org/officeDocument/2006/relationships/image" Target="../media/image237.png"/><Relationship Id="rId11" Type="http://schemas.openxmlformats.org/officeDocument/2006/relationships/image" Target="../media/image238.png"/><Relationship Id="rId12" Type="http://schemas.openxmlformats.org/officeDocument/2006/relationships/image" Target="../media/image239.png"/><Relationship Id="rId13" Type="http://schemas.openxmlformats.org/officeDocument/2006/relationships/image" Target="../media/image240.png"/><Relationship Id="rId14" Type="http://schemas.openxmlformats.org/officeDocument/2006/relationships/image" Target="../media/image241.jpeg"/><Relationship Id="rId15" Type="http://schemas.openxmlformats.org/officeDocument/2006/relationships/image" Target="../media/image242.png"/><Relationship Id="rId16" Type="http://schemas.openxmlformats.org/officeDocument/2006/relationships/image" Target="../media/image243.png"/><Relationship Id="rId17" Type="http://schemas.openxmlformats.org/officeDocument/2006/relationships/image" Target="../media/image244.png"/><Relationship Id="rId18" Type="http://schemas.openxmlformats.org/officeDocument/2006/relationships/image" Target="../media/image245.jpeg"/><Relationship Id="rId19" Type="http://schemas.openxmlformats.org/officeDocument/2006/relationships/image" Target="../media/image246.png"/><Relationship Id="rId20" Type="http://schemas.openxmlformats.org/officeDocument/2006/relationships/image" Target="../media/image247.png"/><Relationship Id="rId21" Type="http://schemas.openxmlformats.org/officeDocument/2006/relationships/image" Target="../media/image248.png"/><Relationship Id="rId22" Type="http://schemas.openxmlformats.org/officeDocument/2006/relationships/image" Target="../media/image249.png"/><Relationship Id="rId23" Type="http://schemas.openxmlformats.org/officeDocument/2006/relationships/image" Target="../media/image250.png"/><Relationship Id="rId24" Type="http://schemas.openxmlformats.org/officeDocument/2006/relationships/image" Target="../media/image251.png"/><Relationship Id="rId25" Type="http://schemas.openxmlformats.org/officeDocument/2006/relationships/image" Target="../media/image252.jpeg"/><Relationship Id="rId26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53.png"/><Relationship Id="rId2" Type="http://schemas.openxmlformats.org/officeDocument/2006/relationships/image" Target="../media/image254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jpe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jpeg"/><Relationship Id="rId16" Type="http://schemas.openxmlformats.org/officeDocument/2006/relationships/image" Target="../media/image35.png"/><Relationship Id="rId17" Type="http://schemas.openxmlformats.org/officeDocument/2006/relationships/image" Target="../media/image36.png"/><Relationship Id="rId18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55.jpeg"/><Relationship Id="rId2" Type="http://schemas.openxmlformats.org/officeDocument/2006/relationships/image" Target="../media/image256.png"/><Relationship Id="rId3" Type="http://schemas.openxmlformats.org/officeDocument/2006/relationships/image" Target="../media/image257.png"/><Relationship Id="rId4" Type="http://schemas.openxmlformats.org/officeDocument/2006/relationships/image" Target="../media/image258.png"/><Relationship Id="rId5" Type="http://schemas.openxmlformats.org/officeDocument/2006/relationships/image" Target="../media/image259.png"/><Relationship Id="rId6" Type="http://schemas.openxmlformats.org/officeDocument/2006/relationships/image" Target="../media/image260.png"/><Relationship Id="rId7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61.jpeg"/><Relationship Id="rId2" Type="http://schemas.openxmlformats.org/officeDocument/2006/relationships/image" Target="../media/image262.jpeg"/><Relationship Id="rId3" Type="http://schemas.openxmlformats.org/officeDocument/2006/relationships/image" Target="../media/image263.png"/><Relationship Id="rId4" Type="http://schemas.openxmlformats.org/officeDocument/2006/relationships/image" Target="../media/image264.jpeg"/><Relationship Id="rId5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65.jpeg"/><Relationship Id="rId2" Type="http://schemas.openxmlformats.org/officeDocument/2006/relationships/image" Target="../media/image266.png"/><Relationship Id="rId3" Type="http://schemas.openxmlformats.org/officeDocument/2006/relationships/image" Target="../media/image267.png"/><Relationship Id="rId4" Type="http://schemas.openxmlformats.org/officeDocument/2006/relationships/image" Target="../media/image268.jpeg"/><Relationship Id="rId5" Type="http://schemas.openxmlformats.org/officeDocument/2006/relationships/image" Target="../media/image269.png"/><Relationship Id="rId6" Type="http://schemas.openxmlformats.org/officeDocument/2006/relationships/image" Target="../media/image270.png"/><Relationship Id="rId7" Type="http://schemas.openxmlformats.org/officeDocument/2006/relationships/image" Target="../media/image271.png"/><Relationship Id="rId8" Type="http://schemas.openxmlformats.org/officeDocument/2006/relationships/image" Target="../media/image272.png"/><Relationship Id="rId9" Type="http://schemas.openxmlformats.org/officeDocument/2006/relationships/image" Target="../media/image273.png"/><Relationship Id="rId10" Type="http://schemas.openxmlformats.org/officeDocument/2006/relationships/image" Target="../media/image274.png"/><Relationship Id="rId11" Type="http://schemas.openxmlformats.org/officeDocument/2006/relationships/image" Target="../media/image275.png"/><Relationship Id="rId12" Type="http://schemas.openxmlformats.org/officeDocument/2006/relationships/image" Target="../media/image276.png"/><Relationship Id="rId13" Type="http://schemas.openxmlformats.org/officeDocument/2006/relationships/image" Target="../media/image277.png"/><Relationship Id="rId14" Type="http://schemas.openxmlformats.org/officeDocument/2006/relationships/image" Target="../media/image278.png"/><Relationship Id="rId15" Type="http://schemas.openxmlformats.org/officeDocument/2006/relationships/image" Target="../media/image279.png"/><Relationship Id="rId16" Type="http://schemas.openxmlformats.org/officeDocument/2006/relationships/image" Target="../media/image280.png"/><Relationship Id="rId17" Type="http://schemas.openxmlformats.org/officeDocument/2006/relationships/image" Target="../media/image281.png"/><Relationship Id="rId18" Type="http://schemas.openxmlformats.org/officeDocument/2006/relationships/image" Target="../media/image282.png"/><Relationship Id="rId19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83.png"/><Relationship Id="rId2" Type="http://schemas.openxmlformats.org/officeDocument/2006/relationships/image" Target="../media/image284.png"/><Relationship Id="rId3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85.jpeg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Relationship Id="rId6" Type="http://schemas.openxmlformats.org/officeDocument/2006/relationships/image" Target="../media/image290.png"/><Relationship Id="rId7" Type="http://schemas.openxmlformats.org/officeDocument/2006/relationships/image" Target="../media/image291.png"/><Relationship Id="rId8" Type="http://schemas.openxmlformats.org/officeDocument/2006/relationships/image" Target="../media/image292.png"/><Relationship Id="rId9" Type="http://schemas.openxmlformats.org/officeDocument/2006/relationships/image" Target="../media/image293.png"/><Relationship Id="rId10" Type="http://schemas.openxmlformats.org/officeDocument/2006/relationships/image" Target="../media/image294.png"/><Relationship Id="rId11" Type="http://schemas.openxmlformats.org/officeDocument/2006/relationships/image" Target="../media/image295.png"/><Relationship Id="rId1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96.jpeg"/><Relationship Id="rId2" Type="http://schemas.openxmlformats.org/officeDocument/2006/relationships/image" Target="../media/image297.jpe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98.png"/><Relationship Id="rId2" Type="http://schemas.openxmlformats.org/officeDocument/2006/relationships/image" Target="../media/image299.png"/><Relationship Id="rId3" Type="http://schemas.openxmlformats.org/officeDocument/2006/relationships/image" Target="../media/image300.png"/><Relationship Id="rId4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01.jpe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02.jpeg"/><Relationship Id="rId2" Type="http://schemas.openxmlformats.org/officeDocument/2006/relationships/image" Target="../media/image303.jpe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38.jpeg"/><Relationship Id="rId3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04.png"/><Relationship Id="rId2" Type="http://schemas.openxmlformats.org/officeDocument/2006/relationships/image" Target="../media/image305.png"/><Relationship Id="rId3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06.jpeg"/><Relationship Id="rId2" Type="http://schemas.openxmlformats.org/officeDocument/2006/relationships/image" Target="../media/image307.png"/><Relationship Id="rId3" Type="http://schemas.openxmlformats.org/officeDocument/2006/relationships/image" Target="../media/image308.png"/><Relationship Id="rId4" Type="http://schemas.openxmlformats.org/officeDocument/2006/relationships/image" Target="../media/image309.jpeg"/><Relationship Id="rId5" Type="http://schemas.openxmlformats.org/officeDocument/2006/relationships/image" Target="../media/image310.png"/><Relationship Id="rId6" Type="http://schemas.openxmlformats.org/officeDocument/2006/relationships/image" Target="../media/image311.png"/><Relationship Id="rId7" Type="http://schemas.openxmlformats.org/officeDocument/2006/relationships/image" Target="../media/image312.png"/><Relationship Id="rId8" Type="http://schemas.openxmlformats.org/officeDocument/2006/relationships/image" Target="../media/image313.png"/><Relationship Id="rId9" Type="http://schemas.openxmlformats.org/officeDocument/2006/relationships/image" Target="../media/image314.png"/><Relationship Id="rId10" Type="http://schemas.openxmlformats.org/officeDocument/2006/relationships/image" Target="../media/image315.png"/><Relationship Id="rId11" Type="http://schemas.openxmlformats.org/officeDocument/2006/relationships/image" Target="../media/image316.jpeg"/><Relationship Id="rId12" Type="http://schemas.openxmlformats.org/officeDocument/2006/relationships/image" Target="../media/image317.jpeg"/><Relationship Id="rId13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18.png"/><Relationship Id="rId2" Type="http://schemas.openxmlformats.org/officeDocument/2006/relationships/image" Target="../media/image319.png"/><Relationship Id="rId3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20.png"/><Relationship Id="rId2" Type="http://schemas.openxmlformats.org/officeDocument/2006/relationships/image" Target="../media/image321.png"/><Relationship Id="rId3" Type="http://schemas.openxmlformats.org/officeDocument/2006/relationships/image" Target="../media/image322.jpeg"/><Relationship Id="rId4" Type="http://schemas.openxmlformats.org/officeDocument/2006/relationships/image" Target="../media/image323.png"/><Relationship Id="rId5" Type="http://schemas.openxmlformats.org/officeDocument/2006/relationships/image" Target="../media/image324.png"/><Relationship Id="rId6" Type="http://schemas.openxmlformats.org/officeDocument/2006/relationships/image" Target="../media/image325.png"/><Relationship Id="rId7" Type="http://schemas.openxmlformats.org/officeDocument/2006/relationships/image" Target="../media/image326.jpeg"/><Relationship Id="rId8" Type="http://schemas.openxmlformats.org/officeDocument/2006/relationships/image" Target="../media/image327.png"/><Relationship Id="rId9" Type="http://schemas.openxmlformats.org/officeDocument/2006/relationships/image" Target="../media/image328.png"/><Relationship Id="rId10" Type="http://schemas.openxmlformats.org/officeDocument/2006/relationships/image" Target="../media/image329.png"/><Relationship Id="rId11" Type="http://schemas.openxmlformats.org/officeDocument/2006/relationships/image" Target="../media/image330.png"/><Relationship Id="rId12" Type="http://schemas.openxmlformats.org/officeDocument/2006/relationships/image" Target="../media/image331.png"/><Relationship Id="rId13" Type="http://schemas.openxmlformats.org/officeDocument/2006/relationships/image" Target="../media/image332.png"/><Relationship Id="rId14" Type="http://schemas.openxmlformats.org/officeDocument/2006/relationships/image" Target="../media/image333.png"/><Relationship Id="rId15" Type="http://schemas.openxmlformats.org/officeDocument/2006/relationships/image" Target="../media/image334.png"/><Relationship Id="rId16" Type="http://schemas.openxmlformats.org/officeDocument/2006/relationships/image" Target="../media/image335.png"/><Relationship Id="rId17" Type="http://schemas.openxmlformats.org/officeDocument/2006/relationships/image" Target="../media/image336.png"/><Relationship Id="rId18" Type="http://schemas.openxmlformats.org/officeDocument/2006/relationships/image" Target="../media/image337.png"/><Relationship Id="rId19" Type="http://schemas.openxmlformats.org/officeDocument/2006/relationships/image" Target="../media/image338.png"/><Relationship Id="rId20" Type="http://schemas.openxmlformats.org/officeDocument/2006/relationships/image" Target="../media/image339.png"/><Relationship Id="rId21" Type="http://schemas.openxmlformats.org/officeDocument/2006/relationships/image" Target="../media/image340.png"/><Relationship Id="rId22" Type="http://schemas.openxmlformats.org/officeDocument/2006/relationships/image" Target="../media/image341.png"/><Relationship Id="rId23" Type="http://schemas.openxmlformats.org/officeDocument/2006/relationships/image" Target="../media/image342.png"/><Relationship Id="rId24" Type="http://schemas.openxmlformats.org/officeDocument/2006/relationships/image" Target="../media/image343.png"/><Relationship Id="rId25" Type="http://schemas.openxmlformats.org/officeDocument/2006/relationships/image" Target="../media/image344.jpeg"/><Relationship Id="rId26" Type="http://schemas.openxmlformats.org/officeDocument/2006/relationships/slideLayout" Target="../slideLayouts/slideLayout2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45.jpeg"/><Relationship Id="rId2" Type="http://schemas.openxmlformats.org/officeDocument/2006/relationships/image" Target="../media/image346.png"/><Relationship Id="rId3" Type="http://schemas.openxmlformats.org/officeDocument/2006/relationships/image" Target="../media/image347.png"/><Relationship Id="rId4" Type="http://schemas.openxmlformats.org/officeDocument/2006/relationships/image" Target="../media/image348.jpeg"/><Relationship Id="rId5" Type="http://schemas.openxmlformats.org/officeDocument/2006/relationships/image" Target="../media/image349.png"/><Relationship Id="rId6" Type="http://schemas.openxmlformats.org/officeDocument/2006/relationships/image" Target="../media/image350.png"/><Relationship Id="rId7" Type="http://schemas.openxmlformats.org/officeDocument/2006/relationships/image" Target="../media/image351.png"/><Relationship Id="rId8" Type="http://schemas.openxmlformats.org/officeDocument/2006/relationships/image" Target="../media/image352.png"/><Relationship Id="rId9" Type="http://schemas.openxmlformats.org/officeDocument/2006/relationships/image" Target="../media/image353.png"/><Relationship Id="rId10" Type="http://schemas.openxmlformats.org/officeDocument/2006/relationships/image" Target="../media/image354.png"/><Relationship Id="rId11" Type="http://schemas.openxmlformats.org/officeDocument/2006/relationships/image" Target="../media/image355.png"/><Relationship Id="rId12" Type="http://schemas.openxmlformats.org/officeDocument/2006/relationships/image" Target="../media/image356.png"/><Relationship Id="rId13" Type="http://schemas.openxmlformats.org/officeDocument/2006/relationships/image" Target="../media/image357.png"/><Relationship Id="rId14" Type="http://schemas.openxmlformats.org/officeDocument/2006/relationships/image" Target="../media/image358.png"/><Relationship Id="rId15" Type="http://schemas.openxmlformats.org/officeDocument/2006/relationships/image" Target="../media/image359.png"/><Relationship Id="rId16" Type="http://schemas.openxmlformats.org/officeDocument/2006/relationships/image" Target="../media/image360.png"/><Relationship Id="rId17" Type="http://schemas.openxmlformats.org/officeDocument/2006/relationships/image" Target="../media/image361.png"/><Relationship Id="rId18" Type="http://schemas.openxmlformats.org/officeDocument/2006/relationships/image" Target="../media/image362.png"/><Relationship Id="rId19" Type="http://schemas.openxmlformats.org/officeDocument/2006/relationships/image" Target="../media/image363.png"/><Relationship Id="rId20" Type="http://schemas.openxmlformats.org/officeDocument/2006/relationships/image" Target="../media/image364.png"/><Relationship Id="rId21" Type="http://schemas.openxmlformats.org/officeDocument/2006/relationships/image" Target="../media/image365.png"/><Relationship Id="rId22" Type="http://schemas.openxmlformats.org/officeDocument/2006/relationships/image" Target="../media/image366.png"/><Relationship Id="rId23" Type="http://schemas.openxmlformats.org/officeDocument/2006/relationships/image" Target="../media/image367.png"/><Relationship Id="rId24" Type="http://schemas.openxmlformats.org/officeDocument/2006/relationships/image" Target="../media/image368.png"/><Relationship Id="rId25" Type="http://schemas.openxmlformats.org/officeDocument/2006/relationships/image" Target="../media/image369.png"/><Relationship Id="rId26" Type="http://schemas.openxmlformats.org/officeDocument/2006/relationships/image" Target="../media/image370.png"/><Relationship Id="rId27" Type="http://schemas.openxmlformats.org/officeDocument/2006/relationships/image" Target="../media/image371.jpeg"/><Relationship Id="rId28" Type="http://schemas.openxmlformats.org/officeDocument/2006/relationships/image" Target="../media/image372.png"/><Relationship Id="rId29" Type="http://schemas.openxmlformats.org/officeDocument/2006/relationships/image" Target="../media/image373.png"/><Relationship Id="rId30" Type="http://schemas.openxmlformats.org/officeDocument/2006/relationships/image" Target="../media/image374.png"/><Relationship Id="rId31" Type="http://schemas.openxmlformats.org/officeDocument/2006/relationships/image" Target="../media/image375.png"/><Relationship Id="rId32" Type="http://schemas.openxmlformats.org/officeDocument/2006/relationships/image" Target="../media/image376.png"/><Relationship Id="rId33" Type="http://schemas.openxmlformats.org/officeDocument/2006/relationships/image" Target="../media/image377.png"/><Relationship Id="rId34" Type="http://schemas.openxmlformats.org/officeDocument/2006/relationships/image" Target="../media/image378.png"/><Relationship Id="rId35" Type="http://schemas.openxmlformats.org/officeDocument/2006/relationships/image" Target="../media/image379.png"/><Relationship Id="rId36" Type="http://schemas.openxmlformats.org/officeDocument/2006/relationships/image" Target="../media/image380.png"/><Relationship Id="rId37" Type="http://schemas.openxmlformats.org/officeDocument/2006/relationships/image" Target="../media/image381.png"/><Relationship Id="rId38" Type="http://schemas.openxmlformats.org/officeDocument/2006/relationships/image" Target="../media/image382.png"/><Relationship Id="rId39" Type="http://schemas.openxmlformats.org/officeDocument/2006/relationships/image" Target="../media/image383.png"/><Relationship Id="rId40" Type="http://schemas.openxmlformats.org/officeDocument/2006/relationships/image" Target="../media/image384.png"/><Relationship Id="rId41" Type="http://schemas.openxmlformats.org/officeDocument/2006/relationships/image" Target="../media/image385.png"/><Relationship Id="rId42" Type="http://schemas.openxmlformats.org/officeDocument/2006/relationships/image" Target="../media/image386.png"/><Relationship Id="rId43" Type="http://schemas.openxmlformats.org/officeDocument/2006/relationships/image" Target="../media/image387.png"/><Relationship Id="rId44" Type="http://schemas.openxmlformats.org/officeDocument/2006/relationships/image" Target="../media/image388.png"/><Relationship Id="rId45" Type="http://schemas.openxmlformats.org/officeDocument/2006/relationships/image" Target="../media/image389.png"/><Relationship Id="rId46" Type="http://schemas.openxmlformats.org/officeDocument/2006/relationships/image" Target="../media/image390.png"/><Relationship Id="rId47" Type="http://schemas.openxmlformats.org/officeDocument/2006/relationships/image" Target="../media/image391.png"/><Relationship Id="rId48" Type="http://schemas.openxmlformats.org/officeDocument/2006/relationships/image" Target="../media/image392.png"/><Relationship Id="rId49" Type="http://schemas.openxmlformats.org/officeDocument/2006/relationships/image" Target="../media/image393.png"/><Relationship Id="rId50" Type="http://schemas.openxmlformats.org/officeDocument/2006/relationships/image" Target="../media/image394.png"/><Relationship Id="rId51" Type="http://schemas.openxmlformats.org/officeDocument/2006/relationships/image" Target="../media/image395.png"/><Relationship Id="rId52" Type="http://schemas.openxmlformats.org/officeDocument/2006/relationships/image" Target="../media/image396.png"/><Relationship Id="rId53" Type="http://schemas.openxmlformats.org/officeDocument/2006/relationships/image" Target="../media/image397.png"/><Relationship Id="rId54" Type="http://schemas.openxmlformats.org/officeDocument/2006/relationships/image" Target="../media/image398.png"/><Relationship Id="rId55" Type="http://schemas.openxmlformats.org/officeDocument/2006/relationships/image" Target="../media/image399.png"/><Relationship Id="rId56" Type="http://schemas.openxmlformats.org/officeDocument/2006/relationships/image" Target="../media/image400.png"/><Relationship Id="rId57" Type="http://schemas.openxmlformats.org/officeDocument/2006/relationships/image" Target="../media/image401.png"/><Relationship Id="rId58" Type="http://schemas.openxmlformats.org/officeDocument/2006/relationships/image" Target="../media/image402.png"/><Relationship Id="rId59" Type="http://schemas.openxmlformats.org/officeDocument/2006/relationships/image" Target="../media/image403.png"/><Relationship Id="rId60" Type="http://schemas.openxmlformats.org/officeDocument/2006/relationships/image" Target="../media/image404.png"/><Relationship Id="rId61" Type="http://schemas.openxmlformats.org/officeDocument/2006/relationships/image" Target="../media/image405.jpeg"/><Relationship Id="rId6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06.jpeg"/><Relationship Id="rId2" Type="http://schemas.openxmlformats.org/officeDocument/2006/relationships/image" Target="../media/image407.png"/><Relationship Id="rId3" Type="http://schemas.openxmlformats.org/officeDocument/2006/relationships/image" Target="../media/image408.png"/><Relationship Id="rId4" Type="http://schemas.openxmlformats.org/officeDocument/2006/relationships/image" Target="../media/image409.png"/><Relationship Id="rId5" Type="http://schemas.openxmlformats.org/officeDocument/2006/relationships/image" Target="../media/image410.png"/><Relationship Id="rId6" Type="http://schemas.openxmlformats.org/officeDocument/2006/relationships/image" Target="../media/image411.png"/><Relationship Id="rId7" Type="http://schemas.openxmlformats.org/officeDocument/2006/relationships/image" Target="../media/image412.png"/><Relationship Id="rId8" Type="http://schemas.openxmlformats.org/officeDocument/2006/relationships/image" Target="../media/image413.png"/><Relationship Id="rId9" Type="http://schemas.openxmlformats.org/officeDocument/2006/relationships/image" Target="../media/image414.png"/><Relationship Id="rId10" Type="http://schemas.openxmlformats.org/officeDocument/2006/relationships/image" Target="../media/image415.png"/><Relationship Id="rId11" Type="http://schemas.openxmlformats.org/officeDocument/2006/relationships/image" Target="../media/image416.png"/><Relationship Id="rId12" Type="http://schemas.openxmlformats.org/officeDocument/2006/relationships/image" Target="../media/image417.png"/><Relationship Id="rId13" Type="http://schemas.openxmlformats.org/officeDocument/2006/relationships/image" Target="../media/image418.png"/><Relationship Id="rId14" Type="http://schemas.openxmlformats.org/officeDocument/2006/relationships/image" Target="../media/image419.png"/><Relationship Id="rId15" Type="http://schemas.openxmlformats.org/officeDocument/2006/relationships/image" Target="../media/image420.png"/><Relationship Id="rId16" Type="http://schemas.openxmlformats.org/officeDocument/2006/relationships/image" Target="../media/image421.png"/><Relationship Id="rId17" Type="http://schemas.openxmlformats.org/officeDocument/2006/relationships/image" Target="../media/image422.png"/><Relationship Id="rId18" Type="http://schemas.openxmlformats.org/officeDocument/2006/relationships/image" Target="../media/image423.png"/><Relationship Id="rId19" Type="http://schemas.openxmlformats.org/officeDocument/2006/relationships/image" Target="../media/image424.png"/><Relationship Id="rId20" Type="http://schemas.openxmlformats.org/officeDocument/2006/relationships/image" Target="../media/image425.png"/><Relationship Id="rId21" Type="http://schemas.openxmlformats.org/officeDocument/2006/relationships/image" Target="../media/image426.png"/><Relationship Id="rId22" Type="http://schemas.openxmlformats.org/officeDocument/2006/relationships/image" Target="../media/image427.png"/><Relationship Id="rId23" Type="http://schemas.openxmlformats.org/officeDocument/2006/relationships/image" Target="../media/image428.png"/><Relationship Id="rId24" Type="http://schemas.openxmlformats.org/officeDocument/2006/relationships/image" Target="../media/image429.jpeg"/><Relationship Id="rId25" Type="http://schemas.openxmlformats.org/officeDocument/2006/relationships/image" Target="../media/image430.png"/><Relationship Id="rId26" Type="http://schemas.openxmlformats.org/officeDocument/2006/relationships/image" Target="../media/image431.png"/><Relationship Id="rId27" Type="http://schemas.openxmlformats.org/officeDocument/2006/relationships/image" Target="../media/image432.png"/><Relationship Id="rId28" Type="http://schemas.openxmlformats.org/officeDocument/2006/relationships/image" Target="../media/image433.png"/><Relationship Id="rId29" Type="http://schemas.openxmlformats.org/officeDocument/2006/relationships/image" Target="../media/image434.png"/><Relationship Id="rId30" Type="http://schemas.openxmlformats.org/officeDocument/2006/relationships/image" Target="../media/image435.png"/><Relationship Id="rId31" Type="http://schemas.openxmlformats.org/officeDocument/2006/relationships/image" Target="../media/image436.png"/><Relationship Id="rId32" Type="http://schemas.openxmlformats.org/officeDocument/2006/relationships/image" Target="../media/image437.png"/><Relationship Id="rId33" Type="http://schemas.openxmlformats.org/officeDocument/2006/relationships/image" Target="../media/image438.png"/><Relationship Id="rId34" Type="http://schemas.openxmlformats.org/officeDocument/2006/relationships/image" Target="../media/image439.png"/><Relationship Id="rId35" Type="http://schemas.openxmlformats.org/officeDocument/2006/relationships/image" Target="../media/image440.png"/><Relationship Id="rId36" Type="http://schemas.openxmlformats.org/officeDocument/2006/relationships/image" Target="../media/image441.png"/><Relationship Id="rId37" Type="http://schemas.openxmlformats.org/officeDocument/2006/relationships/image" Target="../media/image442.png"/><Relationship Id="rId38" Type="http://schemas.openxmlformats.org/officeDocument/2006/relationships/image" Target="../media/image443.png"/><Relationship Id="rId39" Type="http://schemas.openxmlformats.org/officeDocument/2006/relationships/image" Target="../media/image444.png"/><Relationship Id="rId40" Type="http://schemas.openxmlformats.org/officeDocument/2006/relationships/image" Target="../media/image445.png"/><Relationship Id="rId41" Type="http://schemas.openxmlformats.org/officeDocument/2006/relationships/image" Target="../media/image446.png"/><Relationship Id="rId42" Type="http://schemas.openxmlformats.org/officeDocument/2006/relationships/image" Target="../media/image447.png"/><Relationship Id="rId43" Type="http://schemas.openxmlformats.org/officeDocument/2006/relationships/image" Target="../media/image448.png"/><Relationship Id="rId44" Type="http://schemas.openxmlformats.org/officeDocument/2006/relationships/image" Target="../media/image449.png"/><Relationship Id="rId45" Type="http://schemas.openxmlformats.org/officeDocument/2006/relationships/image" Target="../media/image450.png"/><Relationship Id="rId46" Type="http://schemas.openxmlformats.org/officeDocument/2006/relationships/image" Target="../media/image451.png"/><Relationship Id="rId47" Type="http://schemas.openxmlformats.org/officeDocument/2006/relationships/image" Target="../media/image452.png"/><Relationship Id="rId48" Type="http://schemas.openxmlformats.org/officeDocument/2006/relationships/image" Target="../media/image453.png"/><Relationship Id="rId49" Type="http://schemas.openxmlformats.org/officeDocument/2006/relationships/image" Target="../media/image454.png"/><Relationship Id="rId50" Type="http://schemas.openxmlformats.org/officeDocument/2006/relationships/image" Target="../media/image455.png"/><Relationship Id="rId51" Type="http://schemas.openxmlformats.org/officeDocument/2006/relationships/image" Target="../media/image456.png"/><Relationship Id="rId5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57.jpeg"/><Relationship Id="rId2" Type="http://schemas.openxmlformats.org/officeDocument/2006/relationships/image" Target="../media/image458.png"/><Relationship Id="rId3" Type="http://schemas.openxmlformats.org/officeDocument/2006/relationships/image" Target="../media/image459.png"/><Relationship Id="rId4" Type="http://schemas.openxmlformats.org/officeDocument/2006/relationships/image" Target="../media/image460.png"/><Relationship Id="rId5" Type="http://schemas.openxmlformats.org/officeDocument/2006/relationships/image" Target="../media/image461.png"/><Relationship Id="rId6" Type="http://schemas.openxmlformats.org/officeDocument/2006/relationships/image" Target="../media/image462.png"/><Relationship Id="rId7" Type="http://schemas.openxmlformats.org/officeDocument/2006/relationships/image" Target="../media/image463.png"/><Relationship Id="rId8" Type="http://schemas.openxmlformats.org/officeDocument/2006/relationships/image" Target="../media/image464.png"/><Relationship Id="rId9" Type="http://schemas.openxmlformats.org/officeDocument/2006/relationships/image" Target="../media/image465.png"/><Relationship Id="rId10" Type="http://schemas.openxmlformats.org/officeDocument/2006/relationships/image" Target="../media/image466.png"/><Relationship Id="rId11" Type="http://schemas.openxmlformats.org/officeDocument/2006/relationships/image" Target="../media/image467.png"/><Relationship Id="rId12" Type="http://schemas.openxmlformats.org/officeDocument/2006/relationships/image" Target="../media/image468.png"/><Relationship Id="rId13" Type="http://schemas.openxmlformats.org/officeDocument/2006/relationships/image" Target="../media/image469.png"/><Relationship Id="rId14" Type="http://schemas.openxmlformats.org/officeDocument/2006/relationships/image" Target="../media/image470.png"/><Relationship Id="rId15" Type="http://schemas.openxmlformats.org/officeDocument/2006/relationships/image" Target="../media/image471.png"/><Relationship Id="rId16" Type="http://schemas.openxmlformats.org/officeDocument/2006/relationships/image" Target="../media/image472.png"/><Relationship Id="rId17" Type="http://schemas.openxmlformats.org/officeDocument/2006/relationships/image" Target="../media/image473.png"/><Relationship Id="rId18" Type="http://schemas.openxmlformats.org/officeDocument/2006/relationships/image" Target="../media/image474.png"/><Relationship Id="rId19" Type="http://schemas.openxmlformats.org/officeDocument/2006/relationships/image" Target="../media/image475.png"/><Relationship Id="rId20" Type="http://schemas.openxmlformats.org/officeDocument/2006/relationships/image" Target="../media/image476.png"/><Relationship Id="rId21" Type="http://schemas.openxmlformats.org/officeDocument/2006/relationships/image" Target="../media/image477.png"/><Relationship Id="rId22" Type="http://schemas.openxmlformats.org/officeDocument/2006/relationships/image" Target="../media/image478.png"/><Relationship Id="rId23" Type="http://schemas.openxmlformats.org/officeDocument/2006/relationships/image" Target="../media/image479.png"/><Relationship Id="rId24" Type="http://schemas.openxmlformats.org/officeDocument/2006/relationships/image" Target="../media/image480.png"/><Relationship Id="rId25" Type="http://schemas.openxmlformats.org/officeDocument/2006/relationships/image" Target="../media/image481.png"/><Relationship Id="rId26" Type="http://schemas.openxmlformats.org/officeDocument/2006/relationships/image" Target="../media/image482.png"/><Relationship Id="rId27" Type="http://schemas.openxmlformats.org/officeDocument/2006/relationships/image" Target="../media/image483.png"/><Relationship Id="rId28" Type="http://schemas.openxmlformats.org/officeDocument/2006/relationships/image" Target="../media/image484.png"/><Relationship Id="rId29" Type="http://schemas.openxmlformats.org/officeDocument/2006/relationships/image" Target="../media/image485.png"/><Relationship Id="rId30" Type="http://schemas.openxmlformats.org/officeDocument/2006/relationships/image" Target="../media/image486.png"/><Relationship Id="rId31" Type="http://schemas.openxmlformats.org/officeDocument/2006/relationships/image" Target="../media/image487.png"/><Relationship Id="rId32" Type="http://schemas.openxmlformats.org/officeDocument/2006/relationships/image" Target="../media/image488.png"/><Relationship Id="rId33" Type="http://schemas.openxmlformats.org/officeDocument/2006/relationships/image" Target="../media/image489.png"/><Relationship Id="rId34" Type="http://schemas.openxmlformats.org/officeDocument/2006/relationships/image" Target="../media/image490.png"/><Relationship Id="rId35" Type="http://schemas.openxmlformats.org/officeDocument/2006/relationships/image" Target="../media/image491.png"/><Relationship Id="rId36" Type="http://schemas.openxmlformats.org/officeDocument/2006/relationships/image" Target="../media/image492.png"/><Relationship Id="rId37" Type="http://schemas.openxmlformats.org/officeDocument/2006/relationships/image" Target="../media/image493.png"/><Relationship Id="rId38" Type="http://schemas.openxmlformats.org/officeDocument/2006/relationships/image" Target="../media/image494.png"/><Relationship Id="rId39" Type="http://schemas.openxmlformats.org/officeDocument/2006/relationships/image" Target="../media/image495.png"/><Relationship Id="rId40" Type="http://schemas.openxmlformats.org/officeDocument/2006/relationships/image" Target="../media/image496.png"/><Relationship Id="rId41" Type="http://schemas.openxmlformats.org/officeDocument/2006/relationships/image" Target="../media/image497.png"/><Relationship Id="rId42" Type="http://schemas.openxmlformats.org/officeDocument/2006/relationships/image" Target="../media/image498.png"/><Relationship Id="rId43" Type="http://schemas.openxmlformats.org/officeDocument/2006/relationships/image" Target="../media/image499.png"/><Relationship Id="rId44" Type="http://schemas.openxmlformats.org/officeDocument/2006/relationships/image" Target="../media/image500.png"/><Relationship Id="rId45" Type="http://schemas.openxmlformats.org/officeDocument/2006/relationships/image" Target="../media/image501.png"/><Relationship Id="rId46" Type="http://schemas.openxmlformats.org/officeDocument/2006/relationships/image" Target="../media/image502.png"/><Relationship Id="rId47" Type="http://schemas.openxmlformats.org/officeDocument/2006/relationships/image" Target="../media/image503.png"/><Relationship Id="rId48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04.png"/><Relationship Id="rId2" Type="http://schemas.openxmlformats.org/officeDocument/2006/relationships/image" Target="../media/image505.png"/><Relationship Id="rId3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06.jpe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07.jpeg"/><Relationship Id="rId2" Type="http://schemas.openxmlformats.org/officeDocument/2006/relationships/image" Target="../media/image508.png"/><Relationship Id="rId3" Type="http://schemas.openxmlformats.org/officeDocument/2006/relationships/image" Target="../media/image509.png"/><Relationship Id="rId4" Type="http://schemas.openxmlformats.org/officeDocument/2006/relationships/image" Target="../media/image510.png"/><Relationship Id="rId5" Type="http://schemas.openxmlformats.org/officeDocument/2006/relationships/image" Target="../media/image511.png"/><Relationship Id="rId6" Type="http://schemas.openxmlformats.org/officeDocument/2006/relationships/image" Target="../media/image512.png"/><Relationship Id="rId7" Type="http://schemas.openxmlformats.org/officeDocument/2006/relationships/image" Target="../media/image513.png"/><Relationship Id="rId8" Type="http://schemas.openxmlformats.org/officeDocument/2006/relationships/image" Target="../media/image514.png"/><Relationship Id="rId9" Type="http://schemas.openxmlformats.org/officeDocument/2006/relationships/image" Target="../media/image515.png"/><Relationship Id="rId10" Type="http://schemas.openxmlformats.org/officeDocument/2006/relationships/image" Target="../media/image516.png"/><Relationship Id="rId11" Type="http://schemas.openxmlformats.org/officeDocument/2006/relationships/image" Target="../media/image517.png"/><Relationship Id="rId12" Type="http://schemas.openxmlformats.org/officeDocument/2006/relationships/image" Target="../media/image518.png"/><Relationship Id="rId13" Type="http://schemas.openxmlformats.org/officeDocument/2006/relationships/image" Target="../media/image519.png"/><Relationship Id="rId14" Type="http://schemas.openxmlformats.org/officeDocument/2006/relationships/image" Target="../media/image520.png"/><Relationship Id="rId15" Type="http://schemas.openxmlformats.org/officeDocument/2006/relationships/image" Target="../media/image521.png"/><Relationship Id="rId16" Type="http://schemas.openxmlformats.org/officeDocument/2006/relationships/image" Target="../media/image522.png"/><Relationship Id="rId17" Type="http://schemas.openxmlformats.org/officeDocument/2006/relationships/image" Target="../media/image523.png"/><Relationship Id="rId18" Type="http://schemas.openxmlformats.org/officeDocument/2006/relationships/image" Target="../media/image524.png"/><Relationship Id="rId19" Type="http://schemas.openxmlformats.org/officeDocument/2006/relationships/image" Target="../media/image525.png"/><Relationship Id="rId20" Type="http://schemas.openxmlformats.org/officeDocument/2006/relationships/image" Target="../media/image526.png"/><Relationship Id="rId21" Type="http://schemas.openxmlformats.org/officeDocument/2006/relationships/image" Target="../media/image527.png"/><Relationship Id="rId22" Type="http://schemas.openxmlformats.org/officeDocument/2006/relationships/image" Target="../media/image528.png"/><Relationship Id="rId23" Type="http://schemas.openxmlformats.org/officeDocument/2006/relationships/image" Target="../media/image529.png"/><Relationship Id="rId2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Relationship Id="rId15" Type="http://schemas.openxmlformats.org/officeDocument/2006/relationships/image" Target="../media/image53.png"/><Relationship Id="rId16" Type="http://schemas.openxmlformats.org/officeDocument/2006/relationships/image" Target="../media/image54.png"/><Relationship Id="rId17" Type="http://schemas.openxmlformats.org/officeDocument/2006/relationships/image" Target="../media/image55.png"/><Relationship Id="rId18" Type="http://schemas.openxmlformats.org/officeDocument/2006/relationships/image" Target="../media/image56.png"/><Relationship Id="rId19" Type="http://schemas.openxmlformats.org/officeDocument/2006/relationships/image" Target="../media/image57.png"/><Relationship Id="rId20" Type="http://schemas.openxmlformats.org/officeDocument/2006/relationships/image" Target="../media/image58.png"/><Relationship Id="rId21" Type="http://schemas.openxmlformats.org/officeDocument/2006/relationships/image" Target="../media/image59.png"/><Relationship Id="rId22" Type="http://schemas.openxmlformats.org/officeDocument/2006/relationships/image" Target="../media/image60.png"/><Relationship Id="rId23" Type="http://schemas.openxmlformats.org/officeDocument/2006/relationships/image" Target="../media/image61.png"/><Relationship Id="rId24" Type="http://schemas.openxmlformats.org/officeDocument/2006/relationships/image" Target="../media/image62.png"/><Relationship Id="rId25" Type="http://schemas.openxmlformats.org/officeDocument/2006/relationships/image" Target="../media/image63.png"/><Relationship Id="rId26" Type="http://schemas.openxmlformats.org/officeDocument/2006/relationships/image" Target="../media/image64.png"/><Relationship Id="rId27" Type="http://schemas.openxmlformats.org/officeDocument/2006/relationships/image" Target="../media/image65.png"/><Relationship Id="rId28" Type="http://schemas.openxmlformats.org/officeDocument/2006/relationships/image" Target="../media/image66.png"/><Relationship Id="rId29" Type="http://schemas.openxmlformats.org/officeDocument/2006/relationships/image" Target="../media/image67.png"/><Relationship Id="rId30" Type="http://schemas.openxmlformats.org/officeDocument/2006/relationships/image" Target="../media/image68.png"/><Relationship Id="rId31" Type="http://schemas.openxmlformats.org/officeDocument/2006/relationships/image" Target="../media/image69.png"/><Relationship Id="rId32" Type="http://schemas.openxmlformats.org/officeDocument/2006/relationships/image" Target="../media/image70.png"/><Relationship Id="rId33" Type="http://schemas.openxmlformats.org/officeDocument/2006/relationships/image" Target="../media/image71.png"/><Relationship Id="rId34" Type="http://schemas.openxmlformats.org/officeDocument/2006/relationships/image" Target="../media/image72.png"/><Relationship Id="rId35" Type="http://schemas.openxmlformats.org/officeDocument/2006/relationships/image" Target="../media/image73.png"/><Relationship Id="rId36" Type="http://schemas.openxmlformats.org/officeDocument/2006/relationships/image" Target="../media/image74.png"/><Relationship Id="rId37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30.jpeg"/><Relationship Id="rId2" Type="http://schemas.openxmlformats.org/officeDocument/2006/relationships/image" Target="../media/image531.png"/><Relationship Id="rId3" Type="http://schemas.openxmlformats.org/officeDocument/2006/relationships/image" Target="../media/image532.png"/><Relationship Id="rId4" Type="http://schemas.openxmlformats.org/officeDocument/2006/relationships/image" Target="../media/image533.png"/><Relationship Id="rId5" Type="http://schemas.openxmlformats.org/officeDocument/2006/relationships/image" Target="../media/image534.png"/><Relationship Id="rId6" Type="http://schemas.openxmlformats.org/officeDocument/2006/relationships/image" Target="../media/image535.png"/><Relationship Id="rId7" Type="http://schemas.openxmlformats.org/officeDocument/2006/relationships/image" Target="../media/image536.png"/><Relationship Id="rId8" Type="http://schemas.openxmlformats.org/officeDocument/2006/relationships/image" Target="../media/image537.png"/><Relationship Id="rId9" Type="http://schemas.openxmlformats.org/officeDocument/2006/relationships/image" Target="../media/image538.png"/><Relationship Id="rId10" Type="http://schemas.openxmlformats.org/officeDocument/2006/relationships/image" Target="../media/image539.png"/><Relationship Id="rId11" Type="http://schemas.openxmlformats.org/officeDocument/2006/relationships/image" Target="../media/image540.png"/><Relationship Id="rId12" Type="http://schemas.openxmlformats.org/officeDocument/2006/relationships/image" Target="../media/image541.png"/><Relationship Id="rId13" Type="http://schemas.openxmlformats.org/officeDocument/2006/relationships/image" Target="../media/image542.png"/><Relationship Id="rId14" Type="http://schemas.openxmlformats.org/officeDocument/2006/relationships/image" Target="../media/image543.png"/><Relationship Id="rId15" Type="http://schemas.openxmlformats.org/officeDocument/2006/relationships/image" Target="../media/image544.png"/><Relationship Id="rId16" Type="http://schemas.openxmlformats.org/officeDocument/2006/relationships/image" Target="../media/image545.png"/><Relationship Id="rId17" Type="http://schemas.openxmlformats.org/officeDocument/2006/relationships/image" Target="../media/image546.png"/><Relationship Id="rId18" Type="http://schemas.openxmlformats.org/officeDocument/2006/relationships/image" Target="../media/image547.png"/><Relationship Id="rId19" Type="http://schemas.openxmlformats.org/officeDocument/2006/relationships/image" Target="../media/image548.png"/><Relationship Id="rId20" Type="http://schemas.openxmlformats.org/officeDocument/2006/relationships/image" Target="../media/image549.png"/><Relationship Id="rId21" Type="http://schemas.openxmlformats.org/officeDocument/2006/relationships/image" Target="../media/image550.png"/><Relationship Id="rId22" Type="http://schemas.openxmlformats.org/officeDocument/2006/relationships/image" Target="../media/image551.png"/><Relationship Id="rId23" Type="http://schemas.openxmlformats.org/officeDocument/2006/relationships/image" Target="../media/image552.png"/><Relationship Id="rId24" Type="http://schemas.openxmlformats.org/officeDocument/2006/relationships/image" Target="../media/image553.png"/><Relationship Id="rId25" Type="http://schemas.openxmlformats.org/officeDocument/2006/relationships/image" Target="../media/image554.png"/><Relationship Id="rId26" Type="http://schemas.openxmlformats.org/officeDocument/2006/relationships/image" Target="../media/image555.png"/><Relationship Id="rId27" Type="http://schemas.openxmlformats.org/officeDocument/2006/relationships/image" Target="../media/image556.png"/><Relationship Id="rId28" Type="http://schemas.openxmlformats.org/officeDocument/2006/relationships/image" Target="../media/image557.png"/><Relationship Id="rId29" Type="http://schemas.openxmlformats.org/officeDocument/2006/relationships/image" Target="../media/image558.png"/><Relationship Id="rId30" Type="http://schemas.openxmlformats.org/officeDocument/2006/relationships/image" Target="../media/image559.png"/><Relationship Id="rId31" Type="http://schemas.openxmlformats.org/officeDocument/2006/relationships/image" Target="../media/image560.png"/><Relationship Id="rId32" Type="http://schemas.openxmlformats.org/officeDocument/2006/relationships/image" Target="../media/image561.png"/><Relationship Id="rId33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62.png"/><Relationship Id="rId2" Type="http://schemas.openxmlformats.org/officeDocument/2006/relationships/image" Target="../media/image563.png"/><Relationship Id="rId3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64.jpeg"/><Relationship Id="rId2" Type="http://schemas.openxmlformats.org/officeDocument/2006/relationships/image" Target="../media/image565.jpeg"/><Relationship Id="rId3" Type="http://schemas.openxmlformats.org/officeDocument/2006/relationships/image" Target="../media/image566.jpeg"/><Relationship Id="rId4" Type="http://schemas.openxmlformats.org/officeDocument/2006/relationships/image" Target="../media/image567.png"/><Relationship Id="rId5" Type="http://schemas.openxmlformats.org/officeDocument/2006/relationships/image" Target="../media/image568.png"/><Relationship Id="rId6" Type="http://schemas.openxmlformats.org/officeDocument/2006/relationships/image" Target="../media/image569.png"/><Relationship Id="rId7" Type="http://schemas.openxmlformats.org/officeDocument/2006/relationships/image" Target="../media/image570.jpeg"/><Relationship Id="rId8" Type="http://schemas.openxmlformats.org/officeDocument/2006/relationships/image" Target="../media/image571.png"/><Relationship Id="rId9" Type="http://schemas.openxmlformats.org/officeDocument/2006/relationships/image" Target="../media/image572.png"/><Relationship Id="rId10" Type="http://schemas.openxmlformats.org/officeDocument/2006/relationships/image" Target="../media/image573.jpeg"/><Relationship Id="rId11" Type="http://schemas.openxmlformats.org/officeDocument/2006/relationships/image" Target="../media/image574.png"/><Relationship Id="rId12" Type="http://schemas.openxmlformats.org/officeDocument/2006/relationships/image" Target="../media/image575.png"/><Relationship Id="rId13" Type="http://schemas.openxmlformats.org/officeDocument/2006/relationships/image" Target="../media/image576.jpeg"/><Relationship Id="rId14" Type="http://schemas.openxmlformats.org/officeDocument/2006/relationships/image" Target="../media/image577.png"/><Relationship Id="rId15" Type="http://schemas.openxmlformats.org/officeDocument/2006/relationships/image" Target="../media/image578.png"/><Relationship Id="rId16" Type="http://schemas.openxmlformats.org/officeDocument/2006/relationships/image" Target="../media/image579.jpeg"/><Relationship Id="rId17" Type="http://schemas.openxmlformats.org/officeDocument/2006/relationships/image" Target="../media/image580.png"/><Relationship Id="rId18" Type="http://schemas.openxmlformats.org/officeDocument/2006/relationships/image" Target="../media/image581.jpeg"/><Relationship Id="rId19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82.jpeg"/><Relationship Id="rId2" Type="http://schemas.openxmlformats.org/officeDocument/2006/relationships/image" Target="../media/image583.jpeg"/><Relationship Id="rId3" Type="http://schemas.openxmlformats.org/officeDocument/2006/relationships/image" Target="../media/image584.png"/><Relationship Id="rId4" Type="http://schemas.openxmlformats.org/officeDocument/2006/relationships/image" Target="../media/image585.png"/><Relationship Id="rId5" Type="http://schemas.openxmlformats.org/officeDocument/2006/relationships/image" Target="../media/image586.jpeg"/><Relationship Id="rId6" Type="http://schemas.openxmlformats.org/officeDocument/2006/relationships/image" Target="../media/image587.jpeg"/><Relationship Id="rId7" Type="http://schemas.openxmlformats.org/officeDocument/2006/relationships/image" Target="../media/image588.jpeg"/><Relationship Id="rId8" Type="http://schemas.openxmlformats.org/officeDocument/2006/relationships/image" Target="../media/image589.jpeg"/><Relationship Id="rId9" Type="http://schemas.openxmlformats.org/officeDocument/2006/relationships/image" Target="../media/image590.jpeg"/><Relationship Id="rId10" Type="http://schemas.openxmlformats.org/officeDocument/2006/relationships/image" Target="../media/image591.jpeg"/><Relationship Id="rId11" Type="http://schemas.openxmlformats.org/officeDocument/2006/relationships/image" Target="../media/image592.jpeg"/><Relationship Id="rId12" Type="http://schemas.openxmlformats.org/officeDocument/2006/relationships/image" Target="../media/image593.jpeg"/><Relationship Id="rId13" Type="http://schemas.openxmlformats.org/officeDocument/2006/relationships/image" Target="../media/image594.jpeg"/><Relationship Id="rId14" Type="http://schemas.openxmlformats.org/officeDocument/2006/relationships/image" Target="../media/image595.jpeg"/><Relationship Id="rId15" Type="http://schemas.openxmlformats.org/officeDocument/2006/relationships/slideLayout" Target="../slideLayouts/slideLayout2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596.jpeg"/><Relationship Id="rId2" Type="http://schemas.openxmlformats.org/officeDocument/2006/relationships/image" Target="../media/image597.jpeg"/><Relationship Id="rId3" Type="http://schemas.openxmlformats.org/officeDocument/2006/relationships/image" Target="../media/image598.png"/><Relationship Id="rId4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599.jpeg"/><Relationship Id="rId2" Type="http://schemas.openxmlformats.org/officeDocument/2006/relationships/image" Target="../media/image600.png"/><Relationship Id="rId3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01.jpeg"/><Relationship Id="rId2" Type="http://schemas.openxmlformats.org/officeDocument/2006/relationships/image" Target="../media/image602.png"/><Relationship Id="rId3" Type="http://schemas.openxmlformats.org/officeDocument/2006/relationships/image" Target="../media/image603.png"/><Relationship Id="rId4" Type="http://schemas.openxmlformats.org/officeDocument/2006/relationships/image" Target="../media/image604.jpeg"/><Relationship Id="rId5" Type="http://schemas.openxmlformats.org/officeDocument/2006/relationships/image" Target="../media/image605.png"/><Relationship Id="rId6" Type="http://schemas.openxmlformats.org/officeDocument/2006/relationships/image" Target="../media/image606.png"/><Relationship Id="rId7" Type="http://schemas.openxmlformats.org/officeDocument/2006/relationships/image" Target="../media/image607.png"/><Relationship Id="rId8" Type="http://schemas.openxmlformats.org/officeDocument/2006/relationships/image" Target="../media/image608.png"/><Relationship Id="rId9" Type="http://schemas.openxmlformats.org/officeDocument/2006/relationships/image" Target="../media/image609.png"/><Relationship Id="rId10" Type="http://schemas.openxmlformats.org/officeDocument/2006/relationships/image" Target="../media/image610.png"/><Relationship Id="rId11" Type="http://schemas.openxmlformats.org/officeDocument/2006/relationships/image" Target="../media/image611.png"/><Relationship Id="rId12" Type="http://schemas.openxmlformats.org/officeDocument/2006/relationships/image" Target="../media/image612.jpeg"/><Relationship Id="rId13" Type="http://schemas.openxmlformats.org/officeDocument/2006/relationships/image" Target="../media/image613.png"/><Relationship Id="rId14" Type="http://schemas.openxmlformats.org/officeDocument/2006/relationships/image" Target="../media/image614.jpeg"/><Relationship Id="rId15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615.jpeg"/><Relationship Id="rId2" Type="http://schemas.openxmlformats.org/officeDocument/2006/relationships/image" Target="../media/image616.png"/><Relationship Id="rId3" Type="http://schemas.openxmlformats.org/officeDocument/2006/relationships/image" Target="../media/image617.png"/><Relationship Id="rId4" Type="http://schemas.openxmlformats.org/officeDocument/2006/relationships/image" Target="../media/image618.jpeg"/><Relationship Id="rId5" Type="http://schemas.openxmlformats.org/officeDocument/2006/relationships/image" Target="../media/image619.png"/><Relationship Id="rId6" Type="http://schemas.openxmlformats.org/officeDocument/2006/relationships/image" Target="../media/image620.png"/><Relationship Id="rId7" Type="http://schemas.openxmlformats.org/officeDocument/2006/relationships/image" Target="../media/image621.png"/><Relationship Id="rId8" Type="http://schemas.openxmlformats.org/officeDocument/2006/relationships/image" Target="../media/image622.png"/><Relationship Id="rId9" Type="http://schemas.openxmlformats.org/officeDocument/2006/relationships/image" Target="../media/image623.png"/><Relationship Id="rId10" Type="http://schemas.openxmlformats.org/officeDocument/2006/relationships/image" Target="../media/image624.png"/><Relationship Id="rId11" Type="http://schemas.openxmlformats.org/officeDocument/2006/relationships/image" Target="../media/image625.png"/><Relationship Id="rId12" Type="http://schemas.openxmlformats.org/officeDocument/2006/relationships/image" Target="../media/image626.jpeg"/><Relationship Id="rId13" Type="http://schemas.openxmlformats.org/officeDocument/2006/relationships/image" Target="../media/image627.jpeg"/><Relationship Id="rId14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28.jpeg"/><Relationship Id="rId2" Type="http://schemas.openxmlformats.org/officeDocument/2006/relationships/image" Target="../media/image629.png"/><Relationship Id="rId3" Type="http://schemas.openxmlformats.org/officeDocument/2006/relationships/image" Target="../media/image630.png"/><Relationship Id="rId4" Type="http://schemas.openxmlformats.org/officeDocument/2006/relationships/image" Target="../media/image631.jpeg"/><Relationship Id="rId5" Type="http://schemas.openxmlformats.org/officeDocument/2006/relationships/image" Target="../media/image632.png"/><Relationship Id="rId6" Type="http://schemas.openxmlformats.org/officeDocument/2006/relationships/image" Target="../media/image633.png"/><Relationship Id="rId7" Type="http://schemas.openxmlformats.org/officeDocument/2006/relationships/image" Target="../media/image634.png"/><Relationship Id="rId8" Type="http://schemas.openxmlformats.org/officeDocument/2006/relationships/image" Target="../media/image635.png"/><Relationship Id="rId9" Type="http://schemas.openxmlformats.org/officeDocument/2006/relationships/image" Target="../media/image636.png"/><Relationship Id="rId10" Type="http://schemas.openxmlformats.org/officeDocument/2006/relationships/image" Target="../media/image637.png"/><Relationship Id="rId11" Type="http://schemas.openxmlformats.org/officeDocument/2006/relationships/image" Target="../media/image638.jpeg"/><Relationship Id="rId12" Type="http://schemas.openxmlformats.org/officeDocument/2006/relationships/image" Target="../media/image639.jpeg"/><Relationship Id="rId13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640.jpeg"/><Relationship Id="rId2" Type="http://schemas.openxmlformats.org/officeDocument/2006/relationships/image" Target="../media/image641.png"/><Relationship Id="rId3" Type="http://schemas.openxmlformats.org/officeDocument/2006/relationships/image" Target="../media/image642.png"/><Relationship Id="rId4" Type="http://schemas.openxmlformats.org/officeDocument/2006/relationships/image" Target="../media/image643.jpeg"/><Relationship Id="rId5" Type="http://schemas.openxmlformats.org/officeDocument/2006/relationships/image" Target="../media/image644.png"/><Relationship Id="rId6" Type="http://schemas.openxmlformats.org/officeDocument/2006/relationships/image" Target="../media/image645.png"/><Relationship Id="rId7" Type="http://schemas.openxmlformats.org/officeDocument/2006/relationships/image" Target="../media/image646.png"/><Relationship Id="rId8" Type="http://schemas.openxmlformats.org/officeDocument/2006/relationships/image" Target="../media/image647.png"/><Relationship Id="rId9" Type="http://schemas.openxmlformats.org/officeDocument/2006/relationships/image" Target="../media/image648.png"/><Relationship Id="rId10" Type="http://schemas.openxmlformats.org/officeDocument/2006/relationships/image" Target="../media/image649.png"/><Relationship Id="rId11" Type="http://schemas.openxmlformats.org/officeDocument/2006/relationships/image" Target="../media/image650.jpeg"/><Relationship Id="rId12" Type="http://schemas.openxmlformats.org/officeDocument/2006/relationships/image" Target="../media/image651.png"/><Relationship Id="rId13" Type="http://schemas.openxmlformats.org/officeDocument/2006/relationships/image" Target="../media/image652.png"/><Relationship Id="rId14" Type="http://schemas.openxmlformats.org/officeDocument/2006/relationships/image" Target="../media/image653.png"/><Relationship Id="rId15" Type="http://schemas.openxmlformats.org/officeDocument/2006/relationships/image" Target="../media/image654.jpeg"/><Relationship Id="rId16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5.jpeg"/><Relationship Id="rId2" Type="http://schemas.openxmlformats.org/officeDocument/2006/relationships/image" Target="../media/image76.jpeg"/><Relationship Id="rId3" Type="http://schemas.openxmlformats.org/officeDocument/2006/relationships/image" Target="../media/image77.jpeg"/><Relationship Id="rId4" Type="http://schemas.openxmlformats.org/officeDocument/2006/relationships/image" Target="../media/image78.jpeg"/><Relationship Id="rId5" Type="http://schemas.openxmlformats.org/officeDocument/2006/relationships/image" Target="../media/image79.jpeg"/><Relationship Id="rId6" Type="http://schemas.openxmlformats.org/officeDocument/2006/relationships/image" Target="../media/image80.jpeg"/><Relationship Id="rId7" Type="http://schemas.openxmlformats.org/officeDocument/2006/relationships/image" Target="../media/image81.jpeg"/><Relationship Id="rId8" Type="http://schemas.openxmlformats.org/officeDocument/2006/relationships/image" Target="../media/image82.png"/><Relationship Id="rId9" Type="http://schemas.openxmlformats.org/officeDocument/2006/relationships/image" Target="../media/image83.jpeg"/><Relationship Id="rId10" Type="http://schemas.openxmlformats.org/officeDocument/2006/relationships/image" Target="../media/image84.jpeg"/><Relationship Id="rId11" Type="http://schemas.openxmlformats.org/officeDocument/2006/relationships/image" Target="../media/image85.png"/><Relationship Id="rId12" Type="http://schemas.openxmlformats.org/officeDocument/2006/relationships/image" Target="../media/image86.jpeg"/><Relationship Id="rId13" Type="http://schemas.openxmlformats.org/officeDocument/2006/relationships/image" Target="../media/image87.jpeg"/><Relationship Id="rId14" Type="http://schemas.openxmlformats.org/officeDocument/2006/relationships/image" Target="../media/image88.jpeg"/><Relationship Id="rId15" Type="http://schemas.openxmlformats.org/officeDocument/2006/relationships/image" Target="../media/image89.jpeg"/><Relationship Id="rId16" Type="http://schemas.openxmlformats.org/officeDocument/2006/relationships/image" Target="../media/image90.png"/><Relationship Id="rId17" Type="http://schemas.openxmlformats.org/officeDocument/2006/relationships/image" Target="../media/image91.png"/><Relationship Id="rId18" Type="http://schemas.openxmlformats.org/officeDocument/2006/relationships/image" Target="../media/image92.jpeg"/><Relationship Id="rId19" Type="http://schemas.openxmlformats.org/officeDocument/2006/relationships/image" Target="../media/image93.jpeg"/><Relationship Id="rId20" Type="http://schemas.openxmlformats.org/officeDocument/2006/relationships/image" Target="../media/image94.jpeg"/><Relationship Id="rId21" Type="http://schemas.openxmlformats.org/officeDocument/2006/relationships/image" Target="../media/image95.png"/><Relationship Id="rId22" Type="http://schemas.openxmlformats.org/officeDocument/2006/relationships/image" Target="../media/image96.png"/><Relationship Id="rId23" Type="http://schemas.openxmlformats.org/officeDocument/2006/relationships/image" Target="../media/image97.png"/><Relationship Id="rId24" Type="http://schemas.openxmlformats.org/officeDocument/2006/relationships/image" Target="../media/image98.png"/><Relationship Id="rId25" Type="http://schemas.openxmlformats.org/officeDocument/2006/relationships/image" Target="../media/image99.png"/><Relationship Id="rId26" Type="http://schemas.openxmlformats.org/officeDocument/2006/relationships/image" Target="../media/image100.png"/><Relationship Id="rId27" Type="http://schemas.openxmlformats.org/officeDocument/2006/relationships/image" Target="../media/image101.png"/><Relationship Id="rId28" Type="http://schemas.openxmlformats.org/officeDocument/2006/relationships/image" Target="../media/image102.png"/><Relationship Id="rId29" Type="http://schemas.openxmlformats.org/officeDocument/2006/relationships/image" Target="../media/image103.png"/><Relationship Id="rId30" Type="http://schemas.openxmlformats.org/officeDocument/2006/relationships/image" Target="../media/image104.png"/><Relationship Id="rId31" Type="http://schemas.openxmlformats.org/officeDocument/2006/relationships/image" Target="../media/image105.png"/><Relationship Id="rId32" Type="http://schemas.openxmlformats.org/officeDocument/2006/relationships/image" Target="../media/image106.png"/><Relationship Id="rId33" Type="http://schemas.openxmlformats.org/officeDocument/2006/relationships/image" Target="../media/image107.jpeg"/><Relationship Id="rId34" Type="http://schemas.openxmlformats.org/officeDocument/2006/relationships/image" Target="../media/image108.jpeg"/><Relationship Id="rId35" Type="http://schemas.openxmlformats.org/officeDocument/2006/relationships/image" Target="../media/image109.jpeg"/><Relationship Id="rId36" Type="http://schemas.openxmlformats.org/officeDocument/2006/relationships/image" Target="../media/image110.jpeg"/><Relationship Id="rId37" Type="http://schemas.openxmlformats.org/officeDocument/2006/relationships/image" Target="../media/image111.png"/><Relationship Id="rId38" Type="http://schemas.openxmlformats.org/officeDocument/2006/relationships/image" Target="../media/image112.jpeg"/><Relationship Id="rId39" Type="http://schemas.openxmlformats.org/officeDocument/2006/relationships/image" Target="../media/image113.jpeg"/><Relationship Id="rId40" Type="http://schemas.openxmlformats.org/officeDocument/2006/relationships/image" Target="../media/image114.jpeg"/><Relationship Id="rId41" Type="http://schemas.openxmlformats.org/officeDocument/2006/relationships/image" Target="../media/image115.jpeg"/><Relationship Id="rId42" Type="http://schemas.openxmlformats.org/officeDocument/2006/relationships/image" Target="../media/image116.png"/><Relationship Id="rId43" Type="http://schemas.openxmlformats.org/officeDocument/2006/relationships/image" Target="../media/image117.png"/><Relationship Id="rId44" Type="http://schemas.openxmlformats.org/officeDocument/2006/relationships/image" Target="../media/image118.png"/><Relationship Id="rId45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655.jpeg"/><Relationship Id="rId2" Type="http://schemas.openxmlformats.org/officeDocument/2006/relationships/image" Target="../media/image656.png"/><Relationship Id="rId3" Type="http://schemas.openxmlformats.org/officeDocument/2006/relationships/image" Target="../media/image657.png"/><Relationship Id="rId4" Type="http://schemas.openxmlformats.org/officeDocument/2006/relationships/image" Target="../media/image658.jpeg"/><Relationship Id="rId5" Type="http://schemas.openxmlformats.org/officeDocument/2006/relationships/image" Target="../media/image659.png"/><Relationship Id="rId6" Type="http://schemas.openxmlformats.org/officeDocument/2006/relationships/image" Target="../media/image660.png"/><Relationship Id="rId7" Type="http://schemas.openxmlformats.org/officeDocument/2006/relationships/image" Target="../media/image661.jpeg"/><Relationship Id="rId8" Type="http://schemas.openxmlformats.org/officeDocument/2006/relationships/image" Target="../media/image662.jpeg"/><Relationship Id="rId9" Type="http://schemas.openxmlformats.org/officeDocument/2006/relationships/image" Target="../media/image663.png"/><Relationship Id="rId10" Type="http://schemas.openxmlformats.org/officeDocument/2006/relationships/image" Target="../media/image664.jpeg"/><Relationship Id="rId11" Type="http://schemas.openxmlformats.org/officeDocument/2006/relationships/image" Target="../media/image665.jpeg"/><Relationship Id="rId12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666.png"/><Relationship Id="rId2" Type="http://schemas.openxmlformats.org/officeDocument/2006/relationships/image" Target="../media/image667.png"/><Relationship Id="rId3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668.jpeg"/><Relationship Id="rId2" Type="http://schemas.openxmlformats.org/officeDocument/2006/relationships/image" Target="../media/image669.jpeg"/><Relationship Id="rId3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670.jpeg"/><Relationship Id="rId2" Type="http://schemas.openxmlformats.org/officeDocument/2006/relationships/image" Target="../media/image671.jpe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9.png"/><Relationship Id="rId2" Type="http://schemas.openxmlformats.org/officeDocument/2006/relationships/image" Target="../media/image120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1.png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6.png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Relationship Id="rId8" Type="http://schemas.openxmlformats.org/officeDocument/2006/relationships/image" Target="../media/image133.png"/><Relationship Id="rId9" Type="http://schemas.openxmlformats.org/officeDocument/2006/relationships/image" Target="../media/image134.png"/><Relationship Id="rId10" Type="http://schemas.openxmlformats.org/officeDocument/2006/relationships/image" Target="../media/image135.png"/><Relationship Id="rId11" Type="http://schemas.openxmlformats.org/officeDocument/2006/relationships/image" Target="../media/image136.png"/><Relationship Id="rId12" Type="http://schemas.openxmlformats.org/officeDocument/2006/relationships/image" Target="../media/image137.png"/><Relationship Id="rId13" Type="http://schemas.openxmlformats.org/officeDocument/2006/relationships/image" Target="../media/image138.png"/><Relationship Id="rId14" Type="http://schemas.openxmlformats.org/officeDocument/2006/relationships/image" Target="../media/image139.png"/><Relationship Id="rId15" Type="http://schemas.openxmlformats.org/officeDocument/2006/relationships/image" Target="../media/image140.png"/><Relationship Id="rId16" Type="http://schemas.openxmlformats.org/officeDocument/2006/relationships/image" Target="../media/image141.png"/><Relationship Id="rId17" Type="http://schemas.openxmlformats.org/officeDocument/2006/relationships/image" Target="../media/image142.png"/><Relationship Id="rId18" Type="http://schemas.openxmlformats.org/officeDocument/2006/relationships/image" Target="../media/image143.png"/><Relationship Id="rId19" Type="http://schemas.openxmlformats.org/officeDocument/2006/relationships/image" Target="../media/image144.png"/><Relationship Id="rId20" Type="http://schemas.openxmlformats.org/officeDocument/2006/relationships/image" Target="../media/image145.png"/><Relationship Id="rId21" Type="http://schemas.openxmlformats.org/officeDocument/2006/relationships/image" Target="../media/image146.png"/><Relationship Id="rId22" Type="http://schemas.openxmlformats.org/officeDocument/2006/relationships/image" Target="../media/image147.png"/><Relationship Id="rId23" Type="http://schemas.openxmlformats.org/officeDocument/2006/relationships/image" Target="../media/image148.png"/><Relationship Id="rId24" Type="http://schemas.openxmlformats.org/officeDocument/2006/relationships/image" Target="../media/image149.png"/><Relationship Id="rId25" Type="http://schemas.openxmlformats.org/officeDocument/2006/relationships/image" Target="../media/image150.png"/><Relationship Id="rId26" Type="http://schemas.openxmlformats.org/officeDocument/2006/relationships/image" Target="../media/image151.png"/><Relationship Id="rId27" Type="http://schemas.openxmlformats.org/officeDocument/2006/relationships/image" Target="../media/image152.png"/><Relationship Id="rId28" Type="http://schemas.openxmlformats.org/officeDocument/2006/relationships/image" Target="../media/image153.jpeg"/><Relationship Id="rId29" Type="http://schemas.openxmlformats.org/officeDocument/2006/relationships/image" Target="../media/image154.png"/><Relationship Id="rId30" Type="http://schemas.openxmlformats.org/officeDocument/2006/relationships/image" Target="../media/image155.png"/><Relationship Id="rId31" Type="http://schemas.openxmlformats.org/officeDocument/2006/relationships/image" Target="../media/image156.png"/><Relationship Id="rId32" Type="http://schemas.openxmlformats.org/officeDocument/2006/relationships/image" Target="../media/image157.jpeg"/><Relationship Id="rId33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8.jpeg"/><Relationship Id="rId2" Type="http://schemas.openxmlformats.org/officeDocument/2006/relationships/image" Target="../media/image159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0" y="0"/>
            <a:ext cx="6400440" cy="5143320"/>
          </a:xfrm>
          <a:custGeom>
            <a:avLst/>
            <a:gdLst/>
            <a:ahLst/>
            <a:rect l="0" t="0" r="r" b="b"/>
            <a:pathLst>
              <a:path w="6400801" h="5143500">
                <a:moveTo>
                  <a:pt x="0" y="5143499"/>
                </a:moveTo>
                <a:lnTo>
                  <a:pt x="6400800" y="5143499"/>
                </a:lnTo>
                <a:lnTo>
                  <a:pt x="6400800" y="0"/>
                </a:lnTo>
                <a:lnTo>
                  <a:pt x="0" y="0"/>
                </a:lnTo>
                <a:lnTo>
                  <a:pt x="0" y="5143499"/>
                </a:lnTo>
              </a:path>
            </a:pathLst>
          </a:custGeom>
          <a:solidFill>
            <a:srgbClr val="00afe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2"/>
          <p:cNvSpPr/>
          <p:nvPr/>
        </p:nvSpPr>
        <p:spPr>
          <a:xfrm>
            <a:off x="6400800" y="0"/>
            <a:ext cx="2742840" cy="5143320"/>
          </a:xfrm>
          <a:custGeom>
            <a:avLst/>
            <a:gdLst/>
            <a:ahLst/>
            <a:rect l="0" t="0" r="r" b="b"/>
            <a:pathLst>
              <a:path w="2743201" h="5143500">
                <a:moveTo>
                  <a:pt x="0" y="0"/>
                </a:moveTo>
                <a:lnTo>
                  <a:pt x="2743200" y="0"/>
                </a:lnTo>
                <a:lnTo>
                  <a:pt x="2743200" y="5143499"/>
                </a:lnTo>
                <a:lnTo>
                  <a:pt x="0" y="5143499"/>
                </a:lnTo>
                <a:lnTo>
                  <a:pt x="0" y="0"/>
                </a:lnTo>
              </a:path>
            </a:pathLst>
          </a:custGeom>
          <a:solidFill>
            <a:srgbClr val="0788c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3"/>
          <p:cNvSpPr/>
          <p:nvPr/>
        </p:nvSpPr>
        <p:spPr>
          <a:xfrm>
            <a:off x="6680880" y="4842720"/>
            <a:ext cx="907920" cy="15192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4"/>
          <p:cNvSpPr/>
          <p:nvPr/>
        </p:nvSpPr>
        <p:spPr>
          <a:xfrm>
            <a:off x="633240" y="925920"/>
            <a:ext cx="2193480" cy="1855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5"/>
          <p:cNvSpPr/>
          <p:nvPr/>
        </p:nvSpPr>
        <p:spPr>
          <a:xfrm>
            <a:off x="1282680" y="2738880"/>
            <a:ext cx="4106160" cy="127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1058"/>
              </a:lnSpc>
            </a:pP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Building 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a 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Production  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Grade 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PaaS 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like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Bluemix  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on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OpenStack</a:t>
            </a:r>
            <a:endParaRPr/>
          </a:p>
        </p:txBody>
      </p:sp>
      <p:sp>
        <p:nvSpPr>
          <p:cNvPr id="172" name="CustomShape 6"/>
          <p:cNvSpPr/>
          <p:nvPr/>
        </p:nvSpPr>
        <p:spPr>
          <a:xfrm>
            <a:off x="6616800" y="3704400"/>
            <a:ext cx="1353960" cy="135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CustomShape 1"/>
          <p:cNvSpPr/>
          <p:nvPr/>
        </p:nvSpPr>
        <p:spPr>
          <a:xfrm>
            <a:off x="0" y="0"/>
            <a:ext cx="9143640" cy="694800"/>
          </a:xfrm>
          <a:custGeom>
            <a:avLst/>
            <a:gdLst/>
            <a:ahLst/>
            <a:rect l="0" t="0" r="r" b="b"/>
            <a:pathLst>
              <a:path w="9144001" h="695326">
                <a:moveTo>
                  <a:pt x="0" y="0"/>
                </a:moveTo>
                <a:lnTo>
                  <a:pt x="9144000" y="0"/>
                </a:lnTo>
                <a:lnTo>
                  <a:pt x="9144000" y="695325"/>
                </a:lnTo>
                <a:lnTo>
                  <a:pt x="0" y="695325"/>
                </a:lnTo>
                <a:lnTo>
                  <a:pt x="0" y="0"/>
                </a:lnTo>
              </a:path>
            </a:pathLst>
          </a:custGeom>
          <a:solidFill>
            <a:srgbClr val="54b0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CustomShape 2"/>
          <p:cNvSpPr/>
          <p:nvPr/>
        </p:nvSpPr>
        <p:spPr>
          <a:xfrm>
            <a:off x="8305920" y="0"/>
            <a:ext cx="837720" cy="30132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CustomShape 3"/>
          <p:cNvSpPr/>
          <p:nvPr/>
        </p:nvSpPr>
        <p:spPr>
          <a:xfrm>
            <a:off x="0" y="819000"/>
            <a:ext cx="9143640" cy="432396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CustomShape 4"/>
          <p:cNvSpPr/>
          <p:nvPr/>
        </p:nvSpPr>
        <p:spPr>
          <a:xfrm>
            <a:off x="0" y="743040"/>
            <a:ext cx="8248320" cy="509400"/>
          </a:xfrm>
          <a:custGeom>
            <a:avLst/>
            <a:gdLst/>
            <a:ahLst/>
            <a:rect l="0" t="0" r="r" b="b"/>
            <a:pathLst>
              <a:path w="8248066" h="509855">
                <a:moveTo>
                  <a:pt x="0" y="0"/>
                </a:moveTo>
                <a:lnTo>
                  <a:pt x="8248065" y="0"/>
                </a:lnTo>
                <a:lnTo>
                  <a:pt x="8248065" y="509854"/>
                </a:lnTo>
                <a:lnTo>
                  <a:pt x="0" y="509854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79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CustomShape 5"/>
          <p:cNvSpPr/>
          <p:nvPr/>
        </p:nvSpPr>
        <p:spPr>
          <a:xfrm>
            <a:off x="343080" y="1440720"/>
            <a:ext cx="8038800" cy="2064600"/>
          </a:xfrm>
          <a:custGeom>
            <a:avLst/>
            <a:gdLst/>
            <a:ahLst/>
            <a:rect l="0" t="0" r="r" b="b"/>
            <a:pathLst>
              <a:path w="8039101" h="2064474">
                <a:moveTo>
                  <a:pt x="0" y="0"/>
                </a:moveTo>
                <a:lnTo>
                  <a:pt x="8039100" y="0"/>
                </a:lnTo>
                <a:lnTo>
                  <a:pt x="8039100" y="2064473"/>
                </a:lnTo>
                <a:lnTo>
                  <a:pt x="0" y="2064473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79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CustomShape 6"/>
          <p:cNvSpPr/>
          <p:nvPr/>
        </p:nvSpPr>
        <p:spPr>
          <a:xfrm>
            <a:off x="231120" y="864720"/>
            <a:ext cx="7881840" cy="251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trike="noStrike">
                <a:solidFill>
                  <a:srgbClr val="464d4f"/>
                </a:solidFill>
                <a:latin typeface="Arial"/>
              </a:rPr>
              <a:t>A polyglot “platform for the</a:t>
            </a:r>
            <a:r>
              <a:rPr lang="en-IN" strike="noStrike">
                <a:solidFill>
                  <a:srgbClr val="464d4f"/>
                </a:solidFill>
                <a:latin typeface="Arial"/>
              </a:rPr>
              <a:t> </a:t>
            </a:r>
            <a:r>
              <a:rPr lang="en-IN" strike="noStrike">
                <a:solidFill>
                  <a:srgbClr val="464d4f"/>
                </a:solidFill>
                <a:latin typeface="Arial"/>
              </a:rPr>
              <a:t>people”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ts val="847"/>
              </a:lnSpc>
              <a:buFont typeface="StarSymbol"/>
              <a:buChar char=""/>
            </a:pPr>
            <a:r>
              <a:rPr lang="en-IN" sz="2200" strike="noStrike">
                <a:solidFill>
                  <a:srgbClr val="464d4f"/>
                </a:solidFill>
                <a:latin typeface="Arial"/>
              </a:rPr>
              <a:t>Quickly becoming the de facto</a:t>
            </a:r>
            <a:r>
              <a:rPr lang="en-IN" sz="2200" strike="noStrike">
                <a:solidFill>
                  <a:srgbClr val="464d4f"/>
                </a:solidFill>
                <a:latin typeface="Arial"/>
              </a:rPr>
              <a:t> </a:t>
            </a:r>
            <a:r>
              <a:rPr lang="en-IN" sz="2200" strike="noStrike">
                <a:solidFill>
                  <a:srgbClr val="464d4f"/>
                </a:solidFill>
                <a:latin typeface="Arial"/>
              </a:rPr>
              <a:t>open  PaaS</a:t>
            </a:r>
            <a:r>
              <a:rPr lang="en-IN" sz="2200" strike="noStrike">
                <a:solidFill>
                  <a:srgbClr val="464d4f"/>
                </a:solidFill>
                <a:latin typeface="Arial"/>
              </a:rPr>
              <a:t> </a:t>
            </a:r>
            <a:r>
              <a:rPr lang="en-IN" sz="2200" strike="noStrike">
                <a:solidFill>
                  <a:srgbClr val="464d4f"/>
                </a:solidFill>
                <a:latin typeface="Arial"/>
              </a:rPr>
              <a:t>platform</a:t>
            </a:r>
            <a:endParaRPr/>
          </a:p>
          <a:p>
            <a:pPr>
              <a:lnSpc>
                <a:spcPct val="89000"/>
              </a:lnSpc>
              <a:buFont typeface="StarSymbol"/>
              <a:buChar char=""/>
            </a:pPr>
            <a:r>
              <a:rPr lang="en-IN" sz="2200" strike="noStrike">
                <a:solidFill>
                  <a:srgbClr val="464d4f"/>
                </a:solidFill>
                <a:latin typeface="Arial"/>
              </a:rPr>
              <a:t>Foundation established Dec. 2014;  Executive Director &amp; Board named</a:t>
            </a:r>
            <a:r>
              <a:rPr lang="en-IN" sz="2200" strike="noStrike">
                <a:solidFill>
                  <a:srgbClr val="464d4f"/>
                </a:solidFill>
                <a:latin typeface="Arial"/>
              </a:rPr>
              <a:t> </a:t>
            </a:r>
            <a:r>
              <a:rPr lang="en-IN" sz="2200" strike="noStrike">
                <a:solidFill>
                  <a:srgbClr val="464d4f"/>
                </a:solidFill>
                <a:latin typeface="Arial"/>
              </a:rPr>
              <a:t>Feb.  </a:t>
            </a:r>
            <a:r>
              <a:rPr lang="en-IN" sz="2200" strike="noStrike">
                <a:solidFill>
                  <a:srgbClr val="464d4f"/>
                </a:solidFill>
                <a:latin typeface="Arial"/>
              </a:rPr>
              <a:t>11,</a:t>
            </a:r>
            <a:r>
              <a:rPr lang="en-IN" sz="2200" strike="noStrike">
                <a:solidFill>
                  <a:srgbClr val="464d4f"/>
                </a:solidFill>
                <a:latin typeface="Arial"/>
              </a:rPr>
              <a:t> </a:t>
            </a:r>
            <a:r>
              <a:rPr lang="en-IN" sz="2200" strike="noStrike">
                <a:solidFill>
                  <a:srgbClr val="464d4f"/>
                </a:solidFill>
                <a:latin typeface="Arial"/>
              </a:rPr>
              <a:t>2015</a:t>
            </a:r>
            <a:endParaRPr/>
          </a:p>
        </p:txBody>
      </p:sp>
      <p:sp>
        <p:nvSpPr>
          <p:cNvPr id="457" name="CustomShape 7"/>
          <p:cNvSpPr/>
          <p:nvPr/>
        </p:nvSpPr>
        <p:spPr>
          <a:xfrm>
            <a:off x="571680" y="1635480"/>
            <a:ext cx="2057040" cy="1542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CustomShape 8"/>
          <p:cNvSpPr/>
          <p:nvPr/>
        </p:nvSpPr>
        <p:spPr>
          <a:xfrm>
            <a:off x="2704320" y="1778040"/>
            <a:ext cx="1440" cy="1257120"/>
          </a:xfrm>
          <a:custGeom>
            <a:avLst/>
            <a:gdLst/>
            <a:ahLst/>
            <a:rect l="0" t="0" r="r" b="b"/>
            <a:pathLst>
              <a:path w="1589" h="1257300">
                <a:moveTo>
                  <a:pt x="1588" y="0"/>
                </a:moveTo>
                <a:lnTo>
                  <a:pt x="0" y="1257299"/>
                </a:lnTo>
              </a:path>
            </a:pathLst>
          </a:custGeom>
          <a:noFill/>
          <a:ln w="25560">
            <a:solidFill>
              <a:srgbClr val="009cc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TextShape 9"/>
          <p:cNvSpPr txBox="1"/>
          <p:nvPr/>
        </p:nvSpPr>
        <p:spPr>
          <a:xfrm>
            <a:off x="196200" y="181080"/>
            <a:ext cx="8750880" cy="85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Bluemix powered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by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Cloud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Foundry</a:t>
            </a:r>
            <a:endParaRPr/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CustomShape 1"/>
          <p:cNvSpPr/>
          <p:nvPr/>
        </p:nvSpPr>
        <p:spPr>
          <a:xfrm>
            <a:off x="0" y="0"/>
            <a:ext cx="9143640" cy="694800"/>
          </a:xfrm>
          <a:custGeom>
            <a:avLst/>
            <a:gdLst/>
            <a:ahLst/>
            <a:rect l="0" t="0" r="r" b="b"/>
            <a:pathLst>
              <a:path w="9144001" h="695326">
                <a:moveTo>
                  <a:pt x="0" y="0"/>
                </a:moveTo>
                <a:lnTo>
                  <a:pt x="9144000" y="0"/>
                </a:lnTo>
                <a:lnTo>
                  <a:pt x="9144000" y="695325"/>
                </a:lnTo>
                <a:lnTo>
                  <a:pt x="0" y="695325"/>
                </a:lnTo>
                <a:lnTo>
                  <a:pt x="0" y="0"/>
                </a:lnTo>
              </a:path>
            </a:pathLst>
          </a:custGeom>
          <a:solidFill>
            <a:srgbClr val="54b0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CustomShape 2"/>
          <p:cNvSpPr/>
          <p:nvPr/>
        </p:nvSpPr>
        <p:spPr>
          <a:xfrm>
            <a:off x="8305920" y="0"/>
            <a:ext cx="837720" cy="30132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CustomShape 3"/>
          <p:cNvSpPr/>
          <p:nvPr/>
        </p:nvSpPr>
        <p:spPr>
          <a:xfrm>
            <a:off x="3205080" y="2561400"/>
            <a:ext cx="1982880" cy="103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459"/>
              </a:lnSpc>
            </a:pPr>
            <a:r>
              <a:rPr b="1" lang="en-IN" sz="1200" strike="noStrike">
                <a:solidFill>
                  <a:srgbClr val="008abf"/>
                </a:solidFill>
                <a:latin typeface="Arial"/>
              </a:rPr>
              <a:t>Meets </a:t>
            </a:r>
            <a:r>
              <a:rPr b="1" lang="en-IN" sz="1200" strike="noStrike">
                <a:solidFill>
                  <a:srgbClr val="008abf"/>
                </a:solidFill>
                <a:latin typeface="Arial"/>
              </a:rPr>
              <a:t>Developer’s </a:t>
            </a:r>
            <a:r>
              <a:rPr b="1" lang="en-IN" sz="1200" strike="noStrike">
                <a:solidFill>
                  <a:srgbClr val="008abf"/>
                </a:solidFill>
                <a:latin typeface="Arial"/>
              </a:rPr>
              <a:t>Needs  </a:t>
            </a:r>
            <a:r>
              <a:rPr lang="en-IN" sz="1100" strike="noStrike">
                <a:solidFill>
                  <a:srgbClr val="008abf"/>
                </a:solidFill>
                <a:latin typeface="Arial"/>
              </a:rPr>
              <a:t>Focus on app development,</a:t>
            </a:r>
            <a:r>
              <a:rPr lang="en-IN" sz="11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100" strike="noStrike">
                <a:solidFill>
                  <a:srgbClr val="008abf"/>
                </a:solidFill>
                <a:latin typeface="Arial"/>
              </a:rPr>
              <a:t>not  provisioning VMs, databases,  messaging servers,</a:t>
            </a:r>
            <a:r>
              <a:rPr lang="en-IN" sz="11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100" strike="noStrike">
                <a:solidFill>
                  <a:srgbClr val="008abf"/>
                </a:solidFill>
                <a:latin typeface="Arial"/>
              </a:rPr>
              <a:t>etc</a:t>
            </a:r>
            <a:endParaRPr/>
          </a:p>
          <a:p>
            <a:pPr>
              <a:lnSpc>
                <a:spcPts val="459"/>
              </a:lnSpc>
            </a:pPr>
            <a:r>
              <a:rPr lang="en-IN" sz="1100" strike="noStrike">
                <a:solidFill>
                  <a:srgbClr val="008abf"/>
                </a:solidFill>
                <a:latin typeface="Arial"/>
              </a:rPr>
              <a:t>Agile development model  Deploy and scale in</a:t>
            </a:r>
            <a:r>
              <a:rPr lang="en-IN" sz="11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100" strike="noStrike">
                <a:solidFill>
                  <a:srgbClr val="008abf"/>
                </a:solidFill>
                <a:latin typeface="Arial"/>
              </a:rPr>
              <a:t>seconds</a:t>
            </a:r>
            <a:endParaRPr/>
          </a:p>
        </p:txBody>
      </p:sp>
      <p:sp>
        <p:nvSpPr>
          <p:cNvPr id="463" name="CustomShape 4"/>
          <p:cNvSpPr/>
          <p:nvPr/>
        </p:nvSpPr>
        <p:spPr>
          <a:xfrm>
            <a:off x="190440" y="2278080"/>
            <a:ext cx="2556720" cy="12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501"/>
              </a:lnSpc>
            </a:pPr>
            <a:r>
              <a:rPr b="1" lang="en-IN" sz="1200" strike="noStrike">
                <a:solidFill>
                  <a:srgbClr val="008abf"/>
                </a:solidFill>
                <a:latin typeface="Arial"/>
              </a:rPr>
              <a:t>Open Cloud</a:t>
            </a:r>
            <a:r>
              <a:rPr b="1" lang="en-IN" sz="12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b="1" lang="en-IN" sz="1200" strike="noStrike">
                <a:solidFill>
                  <a:srgbClr val="008abf"/>
                </a:solidFill>
                <a:latin typeface="Arial"/>
              </a:rPr>
              <a:t>Platform</a:t>
            </a:r>
            <a:endParaRPr/>
          </a:p>
          <a:p>
            <a:pPr>
              <a:lnSpc>
                <a:spcPts val="459"/>
              </a:lnSpc>
            </a:pPr>
            <a:r>
              <a:rPr lang="en-IN" sz="1100" strike="noStrike">
                <a:solidFill>
                  <a:srgbClr val="008abf"/>
                </a:solidFill>
                <a:latin typeface="Arial"/>
              </a:rPr>
              <a:t>There is an increasing appetite for</a:t>
            </a:r>
            <a:r>
              <a:rPr lang="en-IN" sz="11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100" strike="noStrike">
                <a:solidFill>
                  <a:srgbClr val="008abf"/>
                </a:solidFill>
                <a:latin typeface="Arial"/>
              </a:rPr>
              <a:t>cloud-  based mobile, social and analytics  applications from</a:t>
            </a:r>
            <a:r>
              <a:rPr lang="en-IN" sz="11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100" strike="noStrike">
                <a:solidFill>
                  <a:srgbClr val="008abf"/>
                </a:solidFill>
                <a:latin typeface="Arial"/>
              </a:rPr>
              <a:t>line-of-business</a:t>
            </a:r>
            <a:endParaRPr/>
          </a:p>
          <a:p>
            <a:pPr>
              <a:lnSpc>
                <a:spcPts val="459"/>
              </a:lnSpc>
            </a:pPr>
            <a:r>
              <a:rPr lang="en-IN" sz="1100" strike="noStrike">
                <a:solidFill>
                  <a:srgbClr val="008abf"/>
                </a:solidFill>
                <a:latin typeface="Arial"/>
              </a:rPr>
              <a:t>executives - drives the need for a more  open cloud development</a:t>
            </a:r>
            <a:r>
              <a:rPr lang="en-IN" sz="11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100" strike="noStrike">
                <a:solidFill>
                  <a:srgbClr val="008abf"/>
                </a:solidFill>
                <a:latin typeface="Arial"/>
              </a:rPr>
              <a:t>platform</a:t>
            </a:r>
            <a:endParaRPr/>
          </a:p>
        </p:txBody>
      </p:sp>
      <p:sp>
        <p:nvSpPr>
          <p:cNvPr id="464" name="CustomShape 5"/>
          <p:cNvSpPr/>
          <p:nvPr/>
        </p:nvSpPr>
        <p:spPr>
          <a:xfrm>
            <a:off x="6141240" y="2315880"/>
            <a:ext cx="2828520" cy="68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501"/>
              </a:lnSpc>
            </a:pPr>
            <a:r>
              <a:rPr b="1" lang="en-IN" sz="1200" strike="noStrike">
                <a:solidFill>
                  <a:srgbClr val="008abf"/>
                </a:solidFill>
                <a:latin typeface="Arial"/>
              </a:rPr>
              <a:t>Compelling</a:t>
            </a:r>
            <a:r>
              <a:rPr b="1" lang="en-IN" sz="12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b="1" lang="en-IN" sz="1200" strike="noStrike">
                <a:solidFill>
                  <a:srgbClr val="008abf"/>
                </a:solidFill>
                <a:latin typeface="Arial"/>
              </a:rPr>
              <a:t>Community</a:t>
            </a:r>
            <a:endParaRPr/>
          </a:p>
          <a:p>
            <a:pPr>
              <a:lnSpc>
                <a:spcPts val="459"/>
              </a:lnSpc>
            </a:pPr>
            <a:r>
              <a:rPr lang="en-IN" sz="1100" strike="noStrike">
                <a:solidFill>
                  <a:srgbClr val="008abf"/>
                </a:solidFill>
                <a:latin typeface="Arial"/>
              </a:rPr>
              <a:t>Cloud Foundry has a compelling community  and emerging ecosystem as well as a</a:t>
            </a:r>
            <a:r>
              <a:rPr lang="en-IN" sz="11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100" strike="noStrike">
                <a:solidFill>
                  <a:srgbClr val="008abf"/>
                </a:solidFill>
                <a:latin typeface="Arial"/>
              </a:rPr>
              <a:t>mature  set of capabilities and</a:t>
            </a:r>
            <a:r>
              <a:rPr lang="en-IN" sz="11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100" strike="noStrike">
                <a:solidFill>
                  <a:srgbClr val="008abf"/>
                </a:solidFill>
                <a:latin typeface="Arial"/>
              </a:rPr>
              <a:t>robustness</a:t>
            </a:r>
            <a:endParaRPr/>
          </a:p>
        </p:txBody>
      </p:sp>
      <p:sp>
        <p:nvSpPr>
          <p:cNvPr id="465" name="CustomShape 6"/>
          <p:cNvSpPr/>
          <p:nvPr/>
        </p:nvSpPr>
        <p:spPr>
          <a:xfrm>
            <a:off x="2720160" y="825120"/>
            <a:ext cx="3372840" cy="1494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CustomShape 7"/>
          <p:cNvSpPr/>
          <p:nvPr/>
        </p:nvSpPr>
        <p:spPr>
          <a:xfrm>
            <a:off x="6429960" y="741600"/>
            <a:ext cx="2580120" cy="1137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CustomShape 8"/>
          <p:cNvSpPr/>
          <p:nvPr/>
        </p:nvSpPr>
        <p:spPr>
          <a:xfrm>
            <a:off x="281520" y="1877040"/>
            <a:ext cx="1949400" cy="19764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CustomShape 9"/>
          <p:cNvSpPr/>
          <p:nvPr/>
        </p:nvSpPr>
        <p:spPr>
          <a:xfrm>
            <a:off x="507240" y="830520"/>
            <a:ext cx="1901160" cy="102132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CustomShape 10"/>
          <p:cNvSpPr/>
          <p:nvPr/>
        </p:nvSpPr>
        <p:spPr>
          <a:xfrm>
            <a:off x="820080" y="4191480"/>
            <a:ext cx="1019520" cy="2646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CustomShape 11"/>
          <p:cNvSpPr/>
          <p:nvPr/>
        </p:nvSpPr>
        <p:spPr>
          <a:xfrm>
            <a:off x="6900840" y="4172760"/>
            <a:ext cx="896400" cy="47448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CustomShape 12"/>
          <p:cNvSpPr/>
          <p:nvPr/>
        </p:nvSpPr>
        <p:spPr>
          <a:xfrm>
            <a:off x="2000160" y="4192560"/>
            <a:ext cx="1082880" cy="405720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CustomShape 13"/>
          <p:cNvSpPr/>
          <p:nvPr/>
        </p:nvSpPr>
        <p:spPr>
          <a:xfrm>
            <a:off x="4534560" y="4105440"/>
            <a:ext cx="1274400" cy="52344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CustomShape 14"/>
          <p:cNvSpPr/>
          <p:nvPr/>
        </p:nvSpPr>
        <p:spPr>
          <a:xfrm>
            <a:off x="5955480" y="4186440"/>
            <a:ext cx="744120" cy="558720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CustomShape 15"/>
          <p:cNvSpPr/>
          <p:nvPr/>
        </p:nvSpPr>
        <p:spPr>
          <a:xfrm>
            <a:off x="3071160" y="3777480"/>
            <a:ext cx="3212640" cy="27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trike="noStrike">
                <a:solidFill>
                  <a:srgbClr val="008abf"/>
                </a:solidFill>
                <a:latin typeface="Arial"/>
              </a:rPr>
              <a:t>Platinum Founding</a:t>
            </a:r>
            <a:r>
              <a:rPr b="1" lang="en-IN" strike="noStrike">
                <a:solidFill>
                  <a:srgbClr val="008abf"/>
                </a:solidFill>
                <a:latin typeface="Arial"/>
              </a:rPr>
              <a:t> </a:t>
            </a:r>
            <a:r>
              <a:rPr b="1" lang="en-IN" strike="noStrike">
                <a:solidFill>
                  <a:srgbClr val="008abf"/>
                </a:solidFill>
                <a:latin typeface="Arial"/>
              </a:rPr>
              <a:t>Sponsors</a:t>
            </a:r>
            <a:endParaRPr/>
          </a:p>
        </p:txBody>
      </p:sp>
      <p:sp>
        <p:nvSpPr>
          <p:cNvPr id="475" name="CustomShape 16"/>
          <p:cNvSpPr/>
          <p:nvPr/>
        </p:nvSpPr>
        <p:spPr>
          <a:xfrm>
            <a:off x="6850080" y="3386160"/>
            <a:ext cx="2279160" cy="510840"/>
          </a:xfrm>
          <a:custGeom>
            <a:avLst/>
            <a:gdLst/>
            <a:ahLst/>
            <a:rect l="0" t="0" r="r" b="b"/>
            <a:pathLst>
              <a:path w="2279651" h="511177">
                <a:moveTo>
                  <a:pt x="0" y="0"/>
                </a:moveTo>
                <a:lnTo>
                  <a:pt x="2279650" y="0"/>
                </a:lnTo>
                <a:lnTo>
                  <a:pt x="2279650" y="511176"/>
                </a:lnTo>
                <a:lnTo>
                  <a:pt x="0" y="511176"/>
                </a:lnTo>
                <a:lnTo>
                  <a:pt x="0" y="0"/>
                </a:lnTo>
              </a:path>
            </a:pathLst>
          </a:custGeom>
          <a:solidFill>
            <a:srgbClr val="00517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CustomShape 17"/>
          <p:cNvSpPr/>
          <p:nvPr/>
        </p:nvSpPr>
        <p:spPr>
          <a:xfrm>
            <a:off x="6935040" y="3458880"/>
            <a:ext cx="1227600" cy="48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404"/>
              </a:lnSpc>
            </a:pPr>
            <a:r>
              <a:rPr lang="en-IN" sz="1200" strike="noStrike">
                <a:solidFill>
                  <a:srgbClr val="ffffff"/>
                </a:solidFill>
                <a:latin typeface="Arial"/>
              </a:rPr>
              <a:t>LINES OF</a:t>
            </a:r>
            <a:r>
              <a:rPr lang="en-IN" sz="12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en-IN" sz="1200" strike="noStrike">
                <a:solidFill>
                  <a:srgbClr val="ffffff"/>
                </a:solidFill>
                <a:latin typeface="Arial"/>
              </a:rPr>
              <a:t>CODE</a:t>
            </a:r>
            <a:endParaRPr/>
          </a:p>
          <a:p>
            <a:pPr>
              <a:lnSpc>
                <a:spcPts val="743"/>
              </a:lnSpc>
            </a:pPr>
            <a:r>
              <a:rPr b="1" lang="en-IN" sz="2000" strike="noStrike">
                <a:solidFill>
                  <a:srgbClr val="83d1f5"/>
                </a:solidFill>
                <a:latin typeface="Arial"/>
              </a:rPr>
              <a:t>800k</a:t>
            </a:r>
            <a:endParaRPr/>
          </a:p>
        </p:txBody>
      </p:sp>
      <p:sp>
        <p:nvSpPr>
          <p:cNvPr id="477" name="CustomShape 18"/>
          <p:cNvSpPr/>
          <p:nvPr/>
        </p:nvSpPr>
        <p:spPr>
          <a:xfrm>
            <a:off x="318960" y="3413160"/>
            <a:ext cx="2361960" cy="562680"/>
          </a:xfrm>
          <a:prstGeom prst="rect">
            <a:avLst/>
          </a:prstGeom>
          <a:solidFill>
            <a:srgbClr val="00517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5600" bIns="0"/>
          <a:p>
            <a:pPr>
              <a:lnSpc>
                <a:spcPts val="415"/>
              </a:lnSpc>
            </a:pPr>
            <a:r>
              <a:rPr lang="en-IN" sz="1200" strike="noStrike">
                <a:solidFill>
                  <a:srgbClr val="ffffff"/>
                </a:solidFill>
                <a:latin typeface="Arial"/>
              </a:rPr>
              <a:t>TOTAL</a:t>
            </a:r>
            <a:r>
              <a:rPr lang="en-IN" sz="12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en-IN" sz="1200" strike="noStrike">
                <a:solidFill>
                  <a:srgbClr val="ffffff"/>
                </a:solidFill>
                <a:latin typeface="Arial"/>
              </a:rPr>
              <a:t>CONTRIBUTORS</a:t>
            </a:r>
            <a:endParaRPr/>
          </a:p>
          <a:p>
            <a:pPr>
              <a:lnSpc>
                <a:spcPts val="753"/>
              </a:lnSpc>
            </a:pPr>
            <a:r>
              <a:rPr b="1" lang="en-IN" sz="2000" strike="noStrike">
                <a:solidFill>
                  <a:srgbClr val="83d1f5"/>
                </a:solidFill>
                <a:latin typeface="Arial"/>
              </a:rPr>
              <a:t>1.3k</a:t>
            </a:r>
            <a:endParaRPr/>
          </a:p>
        </p:txBody>
      </p:sp>
      <p:sp>
        <p:nvSpPr>
          <p:cNvPr id="478" name="TextShape 19"/>
          <p:cNvSpPr txBox="1"/>
          <p:nvPr/>
        </p:nvSpPr>
        <p:spPr>
          <a:xfrm>
            <a:off x="196200" y="181080"/>
            <a:ext cx="8750880" cy="85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Bluemix powered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by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Cloud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Foundry</a:t>
            </a:r>
            <a:endParaRPr/>
          </a:p>
        </p:txBody>
      </p:sp>
      <p:sp>
        <p:nvSpPr>
          <p:cNvPr id="479" name="CustomShape 20"/>
          <p:cNvSpPr/>
          <p:nvPr/>
        </p:nvSpPr>
        <p:spPr>
          <a:xfrm>
            <a:off x="3247200" y="4154040"/>
            <a:ext cx="1066320" cy="509400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CustomShape 21"/>
          <p:cNvSpPr/>
          <p:nvPr/>
        </p:nvSpPr>
        <p:spPr>
          <a:xfrm>
            <a:off x="8057160" y="4164480"/>
            <a:ext cx="726480" cy="372240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CustomShape 1"/>
          <p:cNvSpPr/>
          <p:nvPr/>
        </p:nvSpPr>
        <p:spPr>
          <a:xfrm>
            <a:off x="0" y="0"/>
            <a:ext cx="9143640" cy="694800"/>
          </a:xfrm>
          <a:custGeom>
            <a:avLst/>
            <a:gdLst/>
            <a:ahLst/>
            <a:rect l="0" t="0" r="r" b="b"/>
            <a:pathLst>
              <a:path w="9144001" h="695326">
                <a:moveTo>
                  <a:pt x="0" y="0"/>
                </a:moveTo>
                <a:lnTo>
                  <a:pt x="9144000" y="0"/>
                </a:lnTo>
                <a:lnTo>
                  <a:pt x="9144000" y="695325"/>
                </a:lnTo>
                <a:lnTo>
                  <a:pt x="0" y="695325"/>
                </a:lnTo>
                <a:lnTo>
                  <a:pt x="0" y="0"/>
                </a:lnTo>
              </a:path>
            </a:pathLst>
          </a:custGeom>
          <a:solidFill>
            <a:srgbClr val="54b0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CustomShape 2"/>
          <p:cNvSpPr/>
          <p:nvPr/>
        </p:nvSpPr>
        <p:spPr>
          <a:xfrm>
            <a:off x="8305920" y="0"/>
            <a:ext cx="837720" cy="30132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CustomShape 3"/>
          <p:cNvSpPr/>
          <p:nvPr/>
        </p:nvSpPr>
        <p:spPr>
          <a:xfrm>
            <a:off x="1936080" y="4228200"/>
            <a:ext cx="3376080" cy="121680"/>
          </a:xfrm>
          <a:custGeom>
            <a:avLst/>
            <a:gdLst/>
            <a:ahLst/>
            <a:rect l="0" t="0" r="r" b="b"/>
            <a:pathLst>
              <a:path w="3376308" h="121833">
                <a:moveTo>
                  <a:pt x="0" y="0"/>
                </a:moveTo>
                <a:lnTo>
                  <a:pt x="3376307" y="0"/>
                </a:lnTo>
                <a:lnTo>
                  <a:pt x="3376307" y="121832"/>
                </a:lnTo>
                <a:lnTo>
                  <a:pt x="0" y="121832"/>
                </a:lnTo>
                <a:lnTo>
                  <a:pt x="0" y="0"/>
                </a:lnTo>
              </a:path>
            </a:pathLst>
          </a:custGeom>
          <a:solidFill>
            <a:srgbClr val="00c3b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4" name="TextShape 4"/>
          <p:cNvSpPr txBox="1"/>
          <p:nvPr/>
        </p:nvSpPr>
        <p:spPr>
          <a:xfrm>
            <a:off x="231120" y="181080"/>
            <a:ext cx="2424240" cy="85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New: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Bluemix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Local</a:t>
            </a:r>
            <a:endParaRPr/>
          </a:p>
        </p:txBody>
      </p:sp>
      <p:sp>
        <p:nvSpPr>
          <p:cNvPr id="485" name="CustomShape 5"/>
          <p:cNvSpPr/>
          <p:nvPr/>
        </p:nvSpPr>
        <p:spPr>
          <a:xfrm>
            <a:off x="1947960" y="2850480"/>
            <a:ext cx="1636200" cy="565560"/>
          </a:xfrm>
          <a:custGeom>
            <a:avLst/>
            <a:gdLst/>
            <a:ahLst/>
            <a:rect l="0" t="0" r="r" b="b"/>
            <a:pathLst>
              <a:path w="1636099" h="565199">
                <a:moveTo>
                  <a:pt x="0" y="0"/>
                </a:moveTo>
                <a:lnTo>
                  <a:pt x="1636098" y="0"/>
                </a:lnTo>
                <a:lnTo>
                  <a:pt x="1636098" y="565198"/>
                </a:lnTo>
                <a:lnTo>
                  <a:pt x="0" y="565198"/>
                </a:lnTo>
                <a:lnTo>
                  <a:pt x="0" y="0"/>
                </a:lnTo>
              </a:path>
            </a:pathLst>
          </a:custGeom>
          <a:noFill/>
          <a:ln w="25560">
            <a:solidFill>
              <a:srgbClr val="66a5e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CustomShape 6"/>
          <p:cNvSpPr/>
          <p:nvPr/>
        </p:nvSpPr>
        <p:spPr>
          <a:xfrm>
            <a:off x="2034720" y="3047400"/>
            <a:ext cx="983160" cy="26496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7" name="CustomShape 7"/>
          <p:cNvSpPr/>
          <p:nvPr/>
        </p:nvSpPr>
        <p:spPr>
          <a:xfrm>
            <a:off x="3580200" y="2993400"/>
            <a:ext cx="1392840" cy="3751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CustomShape 8"/>
          <p:cNvSpPr/>
          <p:nvPr/>
        </p:nvSpPr>
        <p:spPr>
          <a:xfrm>
            <a:off x="3677400" y="2850480"/>
            <a:ext cx="1636200" cy="565560"/>
          </a:xfrm>
          <a:custGeom>
            <a:avLst/>
            <a:gdLst/>
            <a:ahLst/>
            <a:rect l="0" t="0" r="r" b="b"/>
            <a:pathLst>
              <a:path w="1636099" h="565199">
                <a:moveTo>
                  <a:pt x="0" y="0"/>
                </a:moveTo>
                <a:lnTo>
                  <a:pt x="1636098" y="0"/>
                </a:lnTo>
                <a:lnTo>
                  <a:pt x="1636098" y="565198"/>
                </a:lnTo>
                <a:lnTo>
                  <a:pt x="0" y="565198"/>
                </a:lnTo>
                <a:lnTo>
                  <a:pt x="0" y="0"/>
                </a:lnTo>
              </a:path>
            </a:pathLst>
          </a:custGeom>
          <a:noFill/>
          <a:ln w="25560">
            <a:solidFill>
              <a:srgbClr val="568e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CustomShape 9"/>
          <p:cNvSpPr/>
          <p:nvPr/>
        </p:nvSpPr>
        <p:spPr>
          <a:xfrm>
            <a:off x="5424120" y="2850480"/>
            <a:ext cx="1636200" cy="565560"/>
          </a:xfrm>
          <a:custGeom>
            <a:avLst/>
            <a:gdLst/>
            <a:ahLst/>
            <a:rect l="0" t="0" r="r" b="b"/>
            <a:pathLst>
              <a:path w="1636099" h="565199">
                <a:moveTo>
                  <a:pt x="0" y="0"/>
                </a:moveTo>
                <a:lnTo>
                  <a:pt x="1636098" y="0"/>
                </a:lnTo>
                <a:lnTo>
                  <a:pt x="1636098" y="565198"/>
                </a:lnTo>
                <a:lnTo>
                  <a:pt x="0" y="565198"/>
                </a:lnTo>
                <a:lnTo>
                  <a:pt x="0" y="0"/>
                </a:lnTo>
              </a:path>
            </a:pathLst>
          </a:custGeom>
          <a:noFill/>
          <a:ln w="25560">
            <a:solidFill>
              <a:srgbClr val="487ba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CustomShape 10"/>
          <p:cNvSpPr/>
          <p:nvPr/>
        </p:nvSpPr>
        <p:spPr>
          <a:xfrm>
            <a:off x="5338440" y="3004920"/>
            <a:ext cx="1436040" cy="37548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CustomShape 11"/>
          <p:cNvSpPr/>
          <p:nvPr/>
        </p:nvSpPr>
        <p:spPr>
          <a:xfrm>
            <a:off x="1936080" y="3757680"/>
            <a:ext cx="3376440" cy="436680"/>
          </a:xfrm>
          <a:custGeom>
            <a:avLst/>
            <a:gdLst/>
            <a:ahLst/>
            <a:rect l="0" t="0" r="r" b="b"/>
            <a:pathLst>
              <a:path w="3376318" h="436781">
                <a:moveTo>
                  <a:pt x="0" y="0"/>
                </a:moveTo>
                <a:lnTo>
                  <a:pt x="3376317" y="0"/>
                </a:lnTo>
                <a:lnTo>
                  <a:pt x="3376317" y="436780"/>
                </a:lnTo>
                <a:lnTo>
                  <a:pt x="0" y="436780"/>
                </a:lnTo>
                <a:lnTo>
                  <a:pt x="0" y="0"/>
                </a:lnTo>
              </a:path>
            </a:pathLst>
          </a:custGeom>
          <a:noFill/>
          <a:ln w="25560">
            <a:solidFill>
              <a:srgbClr val="00c3b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CustomShape 12"/>
          <p:cNvSpPr/>
          <p:nvPr/>
        </p:nvSpPr>
        <p:spPr>
          <a:xfrm>
            <a:off x="2930400" y="3827520"/>
            <a:ext cx="552960" cy="30564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CustomShape 13"/>
          <p:cNvSpPr/>
          <p:nvPr/>
        </p:nvSpPr>
        <p:spPr>
          <a:xfrm>
            <a:off x="4773960" y="3792240"/>
            <a:ext cx="436320" cy="33228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CustomShape 14"/>
          <p:cNvSpPr/>
          <p:nvPr/>
        </p:nvSpPr>
        <p:spPr>
          <a:xfrm>
            <a:off x="5418360" y="3762360"/>
            <a:ext cx="1667880" cy="436680"/>
          </a:xfrm>
          <a:custGeom>
            <a:avLst/>
            <a:gdLst/>
            <a:ahLst/>
            <a:rect l="0" t="0" r="r" b="b"/>
            <a:pathLst>
              <a:path w="1668040" h="436781">
                <a:moveTo>
                  <a:pt x="0" y="0"/>
                </a:moveTo>
                <a:lnTo>
                  <a:pt x="1668039" y="0"/>
                </a:lnTo>
                <a:lnTo>
                  <a:pt x="1668039" y="436780"/>
                </a:lnTo>
                <a:lnTo>
                  <a:pt x="0" y="436780"/>
                </a:lnTo>
                <a:lnTo>
                  <a:pt x="0" y="0"/>
                </a:lnTo>
              </a:path>
            </a:pathLst>
          </a:custGeom>
          <a:noFill/>
          <a:ln w="25560">
            <a:solidFill>
              <a:srgbClr val="00a99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CustomShape 15"/>
          <p:cNvSpPr/>
          <p:nvPr/>
        </p:nvSpPr>
        <p:spPr>
          <a:xfrm>
            <a:off x="6566760" y="3803400"/>
            <a:ext cx="436320" cy="33228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CustomShape 16"/>
          <p:cNvSpPr/>
          <p:nvPr/>
        </p:nvSpPr>
        <p:spPr>
          <a:xfrm>
            <a:off x="1930680" y="2713320"/>
            <a:ext cx="2281680" cy="12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800" strike="noStrike">
                <a:latin typeface="Arial"/>
              </a:rPr>
              <a:t>Flexible </a:t>
            </a:r>
            <a:r>
              <a:rPr lang="en-IN" sz="800" strike="noStrike">
                <a:latin typeface="Arial"/>
              </a:rPr>
              <a:t>Compute </a:t>
            </a:r>
            <a:r>
              <a:rPr lang="en-IN" sz="800" strike="noStrike">
                <a:latin typeface="Arial"/>
              </a:rPr>
              <a:t>Options </a:t>
            </a:r>
            <a:r>
              <a:rPr lang="en-IN" sz="800" strike="noStrike">
                <a:latin typeface="Arial"/>
              </a:rPr>
              <a:t>to </a:t>
            </a:r>
            <a:r>
              <a:rPr lang="en-IN" sz="800" strike="noStrike">
                <a:latin typeface="Arial"/>
              </a:rPr>
              <a:t>Run </a:t>
            </a:r>
            <a:r>
              <a:rPr lang="en-IN" sz="800" strike="noStrike">
                <a:latin typeface="Arial"/>
              </a:rPr>
              <a:t>Apps </a:t>
            </a:r>
            <a:r>
              <a:rPr lang="en-IN" sz="800" strike="noStrike">
                <a:latin typeface="Arial"/>
              </a:rPr>
              <a:t>/</a:t>
            </a:r>
            <a:r>
              <a:rPr lang="en-IN" sz="800" strike="noStrike">
                <a:latin typeface="Arial"/>
              </a:rPr>
              <a:t> </a:t>
            </a:r>
            <a:r>
              <a:rPr lang="en-IN" sz="800" strike="noStrike">
                <a:latin typeface="Arial"/>
              </a:rPr>
              <a:t>Services</a:t>
            </a:r>
            <a:endParaRPr/>
          </a:p>
        </p:txBody>
      </p:sp>
      <p:sp>
        <p:nvSpPr>
          <p:cNvPr id="497" name="CustomShape 17"/>
          <p:cNvSpPr/>
          <p:nvPr/>
        </p:nvSpPr>
        <p:spPr>
          <a:xfrm>
            <a:off x="5456160" y="2868120"/>
            <a:ext cx="706320" cy="10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700" strike="noStrike">
                <a:latin typeface="Arial"/>
              </a:rPr>
              <a:t>Virtual</a:t>
            </a:r>
            <a:r>
              <a:rPr lang="en-IN" sz="700" strike="noStrike">
                <a:latin typeface="Arial"/>
              </a:rPr>
              <a:t> </a:t>
            </a:r>
            <a:r>
              <a:rPr lang="en-IN" sz="700" strike="noStrike">
                <a:latin typeface="Arial"/>
              </a:rPr>
              <a:t>Machines</a:t>
            </a:r>
            <a:endParaRPr/>
          </a:p>
        </p:txBody>
      </p:sp>
      <p:sp>
        <p:nvSpPr>
          <p:cNvPr id="498" name="CustomShape 18"/>
          <p:cNvSpPr/>
          <p:nvPr/>
        </p:nvSpPr>
        <p:spPr>
          <a:xfrm>
            <a:off x="2075040" y="3805560"/>
            <a:ext cx="560520" cy="33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462"/>
              </a:lnSpc>
            </a:pPr>
            <a:r>
              <a:rPr b="1" lang="en-IN" sz="1100" strike="noStrike">
                <a:solidFill>
                  <a:srgbClr val="06b9a5"/>
                </a:solidFill>
                <a:latin typeface="Arial"/>
              </a:rPr>
              <a:t>Bluemix</a:t>
            </a:r>
            <a:endParaRPr/>
          </a:p>
          <a:p>
            <a:pPr>
              <a:lnSpc>
                <a:spcPts val="462"/>
              </a:lnSpc>
            </a:pPr>
            <a:r>
              <a:rPr lang="en-IN" sz="1100" strike="noStrike">
                <a:solidFill>
                  <a:srgbClr val="06b9a5"/>
                </a:solidFill>
                <a:latin typeface="Arial"/>
              </a:rPr>
              <a:t>Public</a:t>
            </a:r>
            <a:endParaRPr/>
          </a:p>
        </p:txBody>
      </p:sp>
      <p:sp>
        <p:nvSpPr>
          <p:cNvPr id="499" name="CustomShape 19"/>
          <p:cNvSpPr/>
          <p:nvPr/>
        </p:nvSpPr>
        <p:spPr>
          <a:xfrm>
            <a:off x="3762360" y="3807000"/>
            <a:ext cx="687960" cy="33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462"/>
              </a:lnSpc>
            </a:pPr>
            <a:r>
              <a:rPr b="1" lang="en-IN" sz="1100" strike="noStrike">
                <a:solidFill>
                  <a:srgbClr val="06b9a5"/>
                </a:solidFill>
                <a:latin typeface="Arial"/>
              </a:rPr>
              <a:t>Bluemix</a:t>
            </a:r>
            <a:endParaRPr/>
          </a:p>
          <a:p>
            <a:pPr>
              <a:lnSpc>
                <a:spcPts val="462"/>
              </a:lnSpc>
            </a:pPr>
            <a:r>
              <a:rPr lang="en-IN" sz="1100" strike="noStrike">
                <a:solidFill>
                  <a:srgbClr val="06b9a5"/>
                </a:solidFill>
                <a:latin typeface="Arial"/>
              </a:rPr>
              <a:t>Dedicated</a:t>
            </a:r>
            <a:endParaRPr/>
          </a:p>
        </p:txBody>
      </p:sp>
      <p:sp>
        <p:nvSpPr>
          <p:cNvPr id="500" name="CustomShape 20"/>
          <p:cNvSpPr/>
          <p:nvPr/>
        </p:nvSpPr>
        <p:spPr>
          <a:xfrm>
            <a:off x="5545800" y="3807000"/>
            <a:ext cx="560520" cy="33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462"/>
              </a:lnSpc>
            </a:pPr>
            <a:r>
              <a:rPr b="1" lang="en-IN" sz="1100" strike="noStrike">
                <a:solidFill>
                  <a:srgbClr val="009b8a"/>
                </a:solidFill>
                <a:latin typeface="Arial"/>
              </a:rPr>
              <a:t>Bluemix</a:t>
            </a:r>
            <a:endParaRPr/>
          </a:p>
          <a:p>
            <a:pPr>
              <a:lnSpc>
                <a:spcPts val="462"/>
              </a:lnSpc>
            </a:pPr>
            <a:r>
              <a:rPr lang="en-IN" sz="1100" strike="noStrike">
                <a:solidFill>
                  <a:srgbClr val="009b8a"/>
                </a:solidFill>
                <a:latin typeface="Arial"/>
              </a:rPr>
              <a:t>Local*</a:t>
            </a:r>
            <a:endParaRPr/>
          </a:p>
        </p:txBody>
      </p:sp>
      <p:sp>
        <p:nvSpPr>
          <p:cNvPr id="501" name="CustomShape 21"/>
          <p:cNvSpPr/>
          <p:nvPr/>
        </p:nvSpPr>
        <p:spPr>
          <a:xfrm>
            <a:off x="3631680" y="3819960"/>
            <a:ext cx="360" cy="326520"/>
          </a:xfrm>
          <a:custGeom>
            <a:avLst/>
            <a:gdLst/>
            <a:ahLst/>
            <a:rect l="0" t="0" r="r" b="b"/>
            <a:pathLst>
              <a:path w="2" h="326855">
                <a:moveTo>
                  <a:pt x="0" y="326854"/>
                </a:moveTo>
                <a:lnTo>
                  <a:pt x="1" y="0"/>
                </a:lnTo>
              </a:path>
            </a:pathLst>
          </a:custGeom>
          <a:noFill/>
          <a:ln w="25560">
            <a:solidFill>
              <a:srgbClr val="00c3b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CustomShape 22"/>
          <p:cNvSpPr/>
          <p:nvPr/>
        </p:nvSpPr>
        <p:spPr>
          <a:xfrm>
            <a:off x="842400" y="1084320"/>
            <a:ext cx="740520" cy="3104640"/>
          </a:xfrm>
          <a:custGeom>
            <a:avLst/>
            <a:gdLst/>
            <a:ahLst/>
            <a:rect l="0" t="0" r="r" b="b"/>
            <a:pathLst>
              <a:path w="740536" h="3104638">
                <a:moveTo>
                  <a:pt x="0" y="0"/>
                </a:moveTo>
                <a:lnTo>
                  <a:pt x="740535" y="0"/>
                </a:lnTo>
                <a:lnTo>
                  <a:pt x="740535" y="3104637"/>
                </a:lnTo>
                <a:lnTo>
                  <a:pt x="0" y="3104637"/>
                </a:lnTo>
                <a:lnTo>
                  <a:pt x="0" y="0"/>
                </a:lnTo>
              </a:path>
            </a:pathLst>
          </a:custGeom>
          <a:noFill/>
          <a:ln w="25560">
            <a:solidFill>
              <a:srgbClr val="bd87e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CustomShape 23"/>
          <p:cNvSpPr/>
          <p:nvPr/>
        </p:nvSpPr>
        <p:spPr>
          <a:xfrm>
            <a:off x="829080" y="829080"/>
            <a:ext cx="407160" cy="2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318"/>
              </a:lnSpc>
            </a:pPr>
            <a:r>
              <a:rPr b="1" lang="en-IN" sz="800" strike="noStrike">
                <a:solidFill>
                  <a:srgbClr val="ae6de8"/>
                </a:solidFill>
                <a:latin typeface="Arial"/>
              </a:rPr>
              <a:t>DevOps  </a:t>
            </a:r>
            <a:r>
              <a:rPr b="1" lang="en-IN" sz="800" strike="noStrike">
                <a:solidFill>
                  <a:srgbClr val="ae6de8"/>
                </a:solidFill>
                <a:latin typeface="Arial"/>
              </a:rPr>
              <a:t>Tooling</a:t>
            </a:r>
            <a:endParaRPr/>
          </a:p>
        </p:txBody>
      </p:sp>
      <p:sp>
        <p:nvSpPr>
          <p:cNvPr id="504" name="CustomShape 24"/>
          <p:cNvSpPr/>
          <p:nvPr/>
        </p:nvSpPr>
        <p:spPr>
          <a:xfrm>
            <a:off x="2219400" y="1096200"/>
            <a:ext cx="2562840" cy="330120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CustomShape 25"/>
          <p:cNvSpPr/>
          <p:nvPr/>
        </p:nvSpPr>
        <p:spPr>
          <a:xfrm>
            <a:off x="1939680" y="1069560"/>
            <a:ext cx="5090400" cy="402840"/>
          </a:xfrm>
          <a:custGeom>
            <a:avLst/>
            <a:gdLst/>
            <a:ahLst/>
            <a:rect l="0" t="0" r="r" b="b"/>
            <a:pathLst>
              <a:path w="5090707" h="403072">
                <a:moveTo>
                  <a:pt x="0" y="0"/>
                </a:moveTo>
                <a:lnTo>
                  <a:pt x="5090706" y="0"/>
                </a:lnTo>
                <a:lnTo>
                  <a:pt x="5090706" y="403071"/>
                </a:lnTo>
                <a:lnTo>
                  <a:pt x="0" y="403071"/>
                </a:lnTo>
                <a:lnTo>
                  <a:pt x="0" y="0"/>
                </a:lnTo>
              </a:path>
            </a:pathLst>
          </a:custGeom>
          <a:noFill/>
          <a:ln w="25560">
            <a:solidFill>
              <a:srgbClr val="de560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CustomShape 26"/>
          <p:cNvSpPr/>
          <p:nvPr/>
        </p:nvSpPr>
        <p:spPr>
          <a:xfrm>
            <a:off x="1953360" y="939600"/>
            <a:ext cx="1568160" cy="12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800" strike="noStrike">
                <a:latin typeface="Arial"/>
              </a:rPr>
              <a:t>Your </a:t>
            </a:r>
            <a:r>
              <a:rPr lang="en-IN" sz="800" strike="noStrike">
                <a:latin typeface="Arial"/>
              </a:rPr>
              <a:t>Own </a:t>
            </a:r>
            <a:r>
              <a:rPr lang="en-IN" sz="800" strike="noStrike">
                <a:latin typeface="Arial"/>
              </a:rPr>
              <a:t>Hosted </a:t>
            </a:r>
            <a:r>
              <a:rPr lang="en-IN" sz="800" strike="noStrike">
                <a:latin typeface="Arial"/>
              </a:rPr>
              <a:t>Apps </a:t>
            </a:r>
            <a:r>
              <a:rPr lang="en-IN" sz="800" strike="noStrike">
                <a:latin typeface="Arial"/>
              </a:rPr>
              <a:t>/</a:t>
            </a:r>
            <a:r>
              <a:rPr lang="en-IN" sz="800" strike="noStrike">
                <a:latin typeface="Arial"/>
              </a:rPr>
              <a:t> </a:t>
            </a:r>
            <a:r>
              <a:rPr lang="en-IN" sz="800" strike="noStrike">
                <a:latin typeface="Arial"/>
              </a:rPr>
              <a:t>Services</a:t>
            </a:r>
            <a:endParaRPr/>
          </a:p>
        </p:txBody>
      </p:sp>
      <p:sp>
        <p:nvSpPr>
          <p:cNvPr id="507" name="CustomShape 27"/>
          <p:cNvSpPr/>
          <p:nvPr/>
        </p:nvSpPr>
        <p:spPr>
          <a:xfrm>
            <a:off x="4947120" y="1104840"/>
            <a:ext cx="1936080" cy="33012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CustomShape 28"/>
          <p:cNvSpPr/>
          <p:nvPr/>
        </p:nvSpPr>
        <p:spPr>
          <a:xfrm>
            <a:off x="1090440" y="1195920"/>
            <a:ext cx="267480" cy="200520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CustomShape 29"/>
          <p:cNvSpPr/>
          <p:nvPr/>
        </p:nvSpPr>
        <p:spPr>
          <a:xfrm>
            <a:off x="1037520" y="2172960"/>
            <a:ext cx="372960" cy="279720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CustomShape 30"/>
          <p:cNvSpPr/>
          <p:nvPr/>
        </p:nvSpPr>
        <p:spPr>
          <a:xfrm>
            <a:off x="1036440" y="1833480"/>
            <a:ext cx="374760" cy="281160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CustomShape 31"/>
          <p:cNvSpPr/>
          <p:nvPr/>
        </p:nvSpPr>
        <p:spPr>
          <a:xfrm>
            <a:off x="1033920" y="1492920"/>
            <a:ext cx="380160" cy="284400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CustomShape 32"/>
          <p:cNvSpPr/>
          <p:nvPr/>
        </p:nvSpPr>
        <p:spPr>
          <a:xfrm>
            <a:off x="998280" y="2510640"/>
            <a:ext cx="451440" cy="281880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CustomShape 33"/>
          <p:cNvSpPr/>
          <p:nvPr/>
        </p:nvSpPr>
        <p:spPr>
          <a:xfrm>
            <a:off x="1063800" y="2870280"/>
            <a:ext cx="320040" cy="240120"/>
          </a:xfrm>
          <a:prstGeom prst="rect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CustomShape 34"/>
          <p:cNvSpPr/>
          <p:nvPr/>
        </p:nvSpPr>
        <p:spPr>
          <a:xfrm>
            <a:off x="1063440" y="3209040"/>
            <a:ext cx="320760" cy="240120"/>
          </a:xfrm>
          <a:prstGeom prst="rect">
            <a:avLst/>
          </a:pr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CustomShape 35"/>
          <p:cNvSpPr/>
          <p:nvPr/>
        </p:nvSpPr>
        <p:spPr>
          <a:xfrm>
            <a:off x="958320" y="3611520"/>
            <a:ext cx="531000" cy="113040"/>
          </a:xfrm>
          <a:prstGeom prst="rect">
            <a:avLst/>
          </a:prstGeom>
          <a:blipFill>
            <a:blip r:embed="rId1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CustomShape 36"/>
          <p:cNvSpPr/>
          <p:nvPr/>
        </p:nvSpPr>
        <p:spPr>
          <a:xfrm>
            <a:off x="7423560" y="1074600"/>
            <a:ext cx="740520" cy="3104640"/>
          </a:xfrm>
          <a:custGeom>
            <a:avLst/>
            <a:gdLst/>
            <a:ahLst/>
            <a:rect l="0" t="0" r="r" b="b"/>
            <a:pathLst>
              <a:path w="740536" h="3104638">
                <a:moveTo>
                  <a:pt x="0" y="0"/>
                </a:moveTo>
                <a:lnTo>
                  <a:pt x="740535" y="0"/>
                </a:lnTo>
                <a:lnTo>
                  <a:pt x="740535" y="3104637"/>
                </a:lnTo>
                <a:lnTo>
                  <a:pt x="0" y="3104637"/>
                </a:lnTo>
                <a:lnTo>
                  <a:pt x="0" y="0"/>
                </a:lnTo>
              </a:path>
            </a:pathLst>
          </a:custGeom>
          <a:noFill/>
          <a:ln w="25560">
            <a:solidFill>
              <a:srgbClr val="31596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CustomShape 37"/>
          <p:cNvSpPr/>
          <p:nvPr/>
        </p:nvSpPr>
        <p:spPr>
          <a:xfrm>
            <a:off x="7403040" y="802800"/>
            <a:ext cx="795960" cy="27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353"/>
              </a:lnSpc>
            </a:pPr>
            <a:r>
              <a:rPr lang="en-IN" sz="900" strike="noStrike">
                <a:latin typeface="Arial"/>
              </a:rPr>
              <a:t>Integration</a:t>
            </a:r>
            <a:r>
              <a:rPr lang="en-IN" sz="900" strike="noStrike">
                <a:latin typeface="Arial"/>
              </a:rPr>
              <a:t> </a:t>
            </a:r>
            <a:r>
              <a:rPr lang="en-IN" sz="900" strike="noStrike">
                <a:latin typeface="Arial"/>
              </a:rPr>
              <a:t>and </a:t>
            </a:r>
            <a:r>
              <a:rPr lang="en-IN" sz="900" strike="noStrike">
                <a:latin typeface="Arial"/>
              </a:rPr>
              <a:t> </a:t>
            </a:r>
            <a:r>
              <a:rPr lang="en-IN" sz="900" strike="noStrike">
                <a:latin typeface="Arial"/>
              </a:rPr>
              <a:t>API</a:t>
            </a:r>
            <a:r>
              <a:rPr lang="en-IN" sz="900" strike="noStrike">
                <a:latin typeface="Arial"/>
              </a:rPr>
              <a:t> </a:t>
            </a:r>
            <a:r>
              <a:rPr lang="en-IN" sz="900" strike="noStrike">
                <a:latin typeface="Arial"/>
              </a:rPr>
              <a:t>Mgmt</a:t>
            </a:r>
            <a:endParaRPr/>
          </a:p>
        </p:txBody>
      </p:sp>
      <p:sp>
        <p:nvSpPr>
          <p:cNvPr id="518" name="CustomShape 38"/>
          <p:cNvSpPr/>
          <p:nvPr/>
        </p:nvSpPr>
        <p:spPr>
          <a:xfrm>
            <a:off x="7577280" y="2293200"/>
            <a:ext cx="446040" cy="334440"/>
          </a:xfrm>
          <a:prstGeom prst="rect">
            <a:avLst/>
          </a:prstGeom>
          <a:blipFill>
            <a:blip r:embed="rId1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CustomShape 39"/>
          <p:cNvSpPr/>
          <p:nvPr/>
        </p:nvSpPr>
        <p:spPr>
          <a:xfrm>
            <a:off x="7575480" y="1759320"/>
            <a:ext cx="449640" cy="334440"/>
          </a:xfrm>
          <a:prstGeom prst="rect">
            <a:avLst/>
          </a:prstGeom>
          <a:blipFill>
            <a:blip r:embed="rId1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CustomShape 40"/>
          <p:cNvSpPr/>
          <p:nvPr/>
        </p:nvSpPr>
        <p:spPr>
          <a:xfrm>
            <a:off x="7577280" y="2826720"/>
            <a:ext cx="446040" cy="334440"/>
          </a:xfrm>
          <a:prstGeom prst="rect">
            <a:avLst/>
          </a:prstGeom>
          <a:blipFill>
            <a:blip r:embed="rId2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CustomShape 41"/>
          <p:cNvSpPr/>
          <p:nvPr/>
        </p:nvSpPr>
        <p:spPr>
          <a:xfrm>
            <a:off x="7577280" y="3360600"/>
            <a:ext cx="446040" cy="334440"/>
          </a:xfrm>
          <a:prstGeom prst="rect">
            <a:avLst/>
          </a:prstGeom>
          <a:blipFill>
            <a:blip r:embed="rId2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CustomShape 42"/>
          <p:cNvSpPr/>
          <p:nvPr/>
        </p:nvSpPr>
        <p:spPr>
          <a:xfrm>
            <a:off x="7575480" y="1225440"/>
            <a:ext cx="449640" cy="334440"/>
          </a:xfrm>
          <a:prstGeom prst="rect">
            <a:avLst/>
          </a:prstGeom>
          <a:blipFill>
            <a:blip r:embed="rId2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CustomShape 43"/>
          <p:cNvSpPr/>
          <p:nvPr/>
        </p:nvSpPr>
        <p:spPr>
          <a:xfrm>
            <a:off x="1969200" y="4231080"/>
            <a:ext cx="1091880" cy="10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700" strike="noStrike">
                <a:latin typeface="Arial"/>
              </a:rPr>
              <a:t>Powered </a:t>
            </a:r>
            <a:r>
              <a:rPr lang="en-IN" sz="700" strike="noStrike">
                <a:latin typeface="Arial"/>
              </a:rPr>
              <a:t>by </a:t>
            </a:r>
            <a:r>
              <a:rPr lang="en-IN" sz="700" strike="noStrike">
                <a:latin typeface="Arial"/>
              </a:rPr>
              <a:t>IBM</a:t>
            </a:r>
            <a:r>
              <a:rPr lang="en-IN" sz="700" strike="noStrike">
                <a:latin typeface="Arial"/>
              </a:rPr>
              <a:t> </a:t>
            </a:r>
            <a:r>
              <a:rPr lang="en-IN" sz="700" strike="noStrike">
                <a:latin typeface="Arial"/>
              </a:rPr>
              <a:t>SoftLayer</a:t>
            </a:r>
            <a:endParaRPr/>
          </a:p>
        </p:txBody>
      </p:sp>
      <p:sp>
        <p:nvSpPr>
          <p:cNvPr id="524" name="CustomShape 44"/>
          <p:cNvSpPr/>
          <p:nvPr/>
        </p:nvSpPr>
        <p:spPr>
          <a:xfrm>
            <a:off x="5415840" y="4228200"/>
            <a:ext cx="1681920" cy="121680"/>
          </a:xfrm>
          <a:custGeom>
            <a:avLst/>
            <a:gdLst/>
            <a:ahLst/>
            <a:rect l="0" t="0" r="r" b="b"/>
            <a:pathLst>
              <a:path w="1681722" h="121722">
                <a:moveTo>
                  <a:pt x="0" y="0"/>
                </a:moveTo>
                <a:lnTo>
                  <a:pt x="1681721" y="0"/>
                </a:lnTo>
                <a:lnTo>
                  <a:pt x="1681721" y="121721"/>
                </a:lnTo>
                <a:lnTo>
                  <a:pt x="0" y="121721"/>
                </a:lnTo>
                <a:lnTo>
                  <a:pt x="0" y="0"/>
                </a:lnTo>
              </a:path>
            </a:pathLst>
          </a:custGeom>
          <a:solidFill>
            <a:srgbClr val="00a99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CustomShape 45"/>
          <p:cNvSpPr/>
          <p:nvPr/>
        </p:nvSpPr>
        <p:spPr>
          <a:xfrm>
            <a:off x="5448600" y="4237920"/>
            <a:ext cx="802440" cy="10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700" strike="noStrike">
                <a:latin typeface="Arial"/>
              </a:rPr>
              <a:t>In </a:t>
            </a:r>
            <a:r>
              <a:rPr lang="en-IN" sz="700" strike="noStrike">
                <a:latin typeface="Arial"/>
              </a:rPr>
              <a:t>Your </a:t>
            </a:r>
            <a:r>
              <a:rPr lang="en-IN" sz="700" strike="noStrike">
                <a:latin typeface="Arial"/>
              </a:rPr>
              <a:t>Data Center</a:t>
            </a:r>
            <a:endParaRPr/>
          </a:p>
        </p:txBody>
      </p:sp>
      <p:sp>
        <p:nvSpPr>
          <p:cNvPr id="526" name="CustomShape 46"/>
          <p:cNvSpPr/>
          <p:nvPr/>
        </p:nvSpPr>
        <p:spPr>
          <a:xfrm>
            <a:off x="6588360" y="2840760"/>
            <a:ext cx="466200" cy="573840"/>
          </a:xfrm>
          <a:custGeom>
            <a:avLst/>
            <a:gdLst/>
            <a:ahLst/>
            <a:rect l="0" t="0" r="r" b="b"/>
            <a:pathLst>
              <a:path w="466395" h="573875">
                <a:moveTo>
                  <a:pt x="0" y="0"/>
                </a:moveTo>
                <a:lnTo>
                  <a:pt x="466394" y="0"/>
                </a:lnTo>
                <a:lnTo>
                  <a:pt x="466394" y="573874"/>
                </a:lnTo>
                <a:lnTo>
                  <a:pt x="0" y="573874"/>
                </a:lnTo>
                <a:lnTo>
                  <a:pt x="0" y="0"/>
                </a:lnTo>
              </a:path>
            </a:pathLst>
          </a:custGeom>
          <a:solidFill>
            <a:srgbClr val="66a5e1">
              <a:alpha val="8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CustomShape 47"/>
          <p:cNvSpPr/>
          <p:nvPr/>
        </p:nvSpPr>
        <p:spPr>
          <a:xfrm>
            <a:off x="4857840" y="2848320"/>
            <a:ext cx="466200" cy="573840"/>
          </a:xfrm>
          <a:custGeom>
            <a:avLst/>
            <a:gdLst/>
            <a:ahLst/>
            <a:rect l="0" t="0" r="r" b="b"/>
            <a:pathLst>
              <a:path w="466395" h="573888">
                <a:moveTo>
                  <a:pt x="0" y="0"/>
                </a:moveTo>
                <a:lnTo>
                  <a:pt x="466394" y="0"/>
                </a:lnTo>
                <a:lnTo>
                  <a:pt x="466394" y="573887"/>
                </a:lnTo>
                <a:lnTo>
                  <a:pt x="0" y="573887"/>
                </a:lnTo>
                <a:lnTo>
                  <a:pt x="0" y="0"/>
                </a:lnTo>
              </a:path>
            </a:pathLst>
          </a:custGeom>
          <a:solidFill>
            <a:srgbClr val="66a5e1">
              <a:alpha val="8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CustomShape 48"/>
          <p:cNvSpPr/>
          <p:nvPr/>
        </p:nvSpPr>
        <p:spPr>
          <a:xfrm>
            <a:off x="3134880" y="2852640"/>
            <a:ext cx="466200" cy="573840"/>
          </a:xfrm>
          <a:custGeom>
            <a:avLst/>
            <a:gdLst/>
            <a:ahLst/>
            <a:rect l="0" t="0" r="r" b="b"/>
            <a:pathLst>
              <a:path w="466395" h="573875">
                <a:moveTo>
                  <a:pt x="0" y="0"/>
                </a:moveTo>
                <a:lnTo>
                  <a:pt x="466394" y="0"/>
                </a:lnTo>
                <a:lnTo>
                  <a:pt x="466394" y="573874"/>
                </a:lnTo>
                <a:lnTo>
                  <a:pt x="0" y="573874"/>
                </a:lnTo>
                <a:lnTo>
                  <a:pt x="0" y="0"/>
                </a:lnTo>
              </a:path>
            </a:pathLst>
          </a:custGeom>
          <a:solidFill>
            <a:srgbClr val="66a5e1">
              <a:alpha val="8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9" name="CustomShape 49"/>
          <p:cNvSpPr/>
          <p:nvPr/>
        </p:nvSpPr>
        <p:spPr>
          <a:xfrm>
            <a:off x="1913400" y="2868120"/>
            <a:ext cx="3269160" cy="172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191"/>
              </a:lnSpc>
            </a:pPr>
            <a:r>
              <a:rPr lang="en-IN" sz="700" strike="noStrike">
                <a:latin typeface="Arial"/>
              </a:rPr>
              <a:t>Instant</a:t>
            </a:r>
            <a:r>
              <a:rPr lang="en-IN" sz="700" strike="noStrike">
                <a:latin typeface="Arial"/>
              </a:rPr>
              <a:t> Runtimes</a:t>
            </a:r>
            <a:r>
              <a:rPr lang="en-IN" sz="700" strike="noStrike">
                <a:latin typeface="Arial"/>
              </a:rPr>
              <a:t>	</a:t>
            </a:r>
            <a:r>
              <a:rPr lang="en-IN" sz="700" strike="noStrike">
                <a:latin typeface="Arial"/>
              </a:rPr>
              <a:t>Containers</a:t>
            </a:r>
            <a:endParaRPr/>
          </a:p>
          <a:p>
            <a:pPr>
              <a:lnSpc>
                <a:spcPts val="953"/>
              </a:lnSpc>
            </a:pPr>
            <a:r>
              <a:rPr lang="en-IN" sz="2500" strike="noStrike">
                <a:latin typeface="Arial"/>
              </a:rPr>
              <a:t>+</a:t>
            </a:r>
            <a:r>
              <a:rPr lang="en-IN" sz="2500" strike="noStrike">
                <a:latin typeface="Arial"/>
              </a:rPr>
              <a:t>	</a:t>
            </a:r>
            <a:r>
              <a:rPr lang="en-IN" sz="2500" strike="noStrike">
                <a:latin typeface="Arial"/>
              </a:rPr>
              <a:t>+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IN" sz="800" strike="noStrike">
                <a:latin typeface="Arial"/>
              </a:rPr>
              <a:t>Platform </a:t>
            </a:r>
            <a:r>
              <a:rPr lang="en-IN" sz="800" strike="noStrike">
                <a:latin typeface="Arial"/>
              </a:rPr>
              <a:t>Deployment </a:t>
            </a:r>
            <a:r>
              <a:rPr lang="en-IN" sz="800" strike="noStrike">
                <a:latin typeface="Arial"/>
              </a:rPr>
              <a:t>Options </a:t>
            </a:r>
            <a:r>
              <a:rPr lang="en-IN" sz="800" strike="noStrike">
                <a:latin typeface="Arial"/>
              </a:rPr>
              <a:t>that </a:t>
            </a:r>
            <a:r>
              <a:rPr lang="en-IN" sz="800" strike="noStrike">
                <a:latin typeface="Arial"/>
              </a:rPr>
              <a:t>Meet </a:t>
            </a:r>
            <a:r>
              <a:rPr lang="en-IN" sz="800" strike="noStrike">
                <a:latin typeface="Arial"/>
              </a:rPr>
              <a:t>Your </a:t>
            </a:r>
            <a:r>
              <a:rPr lang="en-IN" sz="800" strike="noStrike">
                <a:latin typeface="Arial"/>
              </a:rPr>
              <a:t>Workload</a:t>
            </a:r>
            <a:r>
              <a:rPr lang="en-IN" sz="800" strike="noStrike">
                <a:latin typeface="Arial"/>
              </a:rPr>
              <a:t> </a:t>
            </a:r>
            <a:r>
              <a:rPr lang="en-IN" sz="800" strike="noStrike">
                <a:latin typeface="Arial"/>
              </a:rPr>
              <a:t>Requirements</a:t>
            </a:r>
            <a:endParaRPr/>
          </a:p>
        </p:txBody>
      </p:sp>
      <p:sp>
        <p:nvSpPr>
          <p:cNvPr id="530" name="CustomShape 50"/>
          <p:cNvSpPr/>
          <p:nvPr/>
        </p:nvSpPr>
        <p:spPr>
          <a:xfrm>
            <a:off x="6705000" y="2908080"/>
            <a:ext cx="215640" cy="38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2500" strike="noStrike">
                <a:latin typeface="Arial"/>
              </a:rPr>
              <a:t>+</a:t>
            </a:r>
            <a:endParaRPr/>
          </a:p>
        </p:txBody>
      </p:sp>
      <p:sp>
        <p:nvSpPr>
          <p:cNvPr id="531" name="CustomShape 51"/>
          <p:cNvSpPr/>
          <p:nvPr/>
        </p:nvSpPr>
        <p:spPr>
          <a:xfrm>
            <a:off x="833040" y="3835080"/>
            <a:ext cx="761040" cy="345600"/>
          </a:xfrm>
          <a:custGeom>
            <a:avLst/>
            <a:gdLst/>
            <a:ahLst/>
            <a:rect l="0" t="0" r="r" b="b"/>
            <a:pathLst>
              <a:path w="761098" h="346062">
                <a:moveTo>
                  <a:pt x="0" y="0"/>
                </a:moveTo>
                <a:lnTo>
                  <a:pt x="761097" y="0"/>
                </a:lnTo>
                <a:lnTo>
                  <a:pt x="761097" y="346061"/>
                </a:lnTo>
                <a:lnTo>
                  <a:pt x="0" y="346061"/>
                </a:lnTo>
                <a:lnTo>
                  <a:pt x="0" y="0"/>
                </a:lnTo>
              </a:path>
            </a:pathLst>
          </a:custGeom>
          <a:solidFill>
            <a:srgbClr val="bd87ed">
              <a:alpha val="8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CustomShape 52"/>
          <p:cNvSpPr/>
          <p:nvPr/>
        </p:nvSpPr>
        <p:spPr>
          <a:xfrm>
            <a:off x="1083960" y="3787200"/>
            <a:ext cx="215640" cy="38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2500" strike="noStrike">
                <a:latin typeface="Arial"/>
              </a:rPr>
              <a:t>+</a:t>
            </a:r>
            <a:endParaRPr/>
          </a:p>
        </p:txBody>
      </p:sp>
      <p:sp>
        <p:nvSpPr>
          <p:cNvPr id="533" name="CustomShape 53"/>
          <p:cNvSpPr/>
          <p:nvPr/>
        </p:nvSpPr>
        <p:spPr>
          <a:xfrm>
            <a:off x="7418160" y="3840480"/>
            <a:ext cx="761040" cy="345600"/>
          </a:xfrm>
          <a:custGeom>
            <a:avLst/>
            <a:gdLst/>
            <a:ahLst/>
            <a:rect l="0" t="0" r="r" b="b"/>
            <a:pathLst>
              <a:path w="761099" h="346059">
                <a:moveTo>
                  <a:pt x="0" y="0"/>
                </a:moveTo>
                <a:lnTo>
                  <a:pt x="761098" y="0"/>
                </a:lnTo>
                <a:lnTo>
                  <a:pt x="761098" y="346058"/>
                </a:lnTo>
                <a:lnTo>
                  <a:pt x="0" y="346058"/>
                </a:lnTo>
                <a:lnTo>
                  <a:pt x="0" y="0"/>
                </a:lnTo>
              </a:path>
            </a:pathLst>
          </a:custGeom>
          <a:solidFill>
            <a:srgbClr val="31596e">
              <a:alpha val="8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CustomShape 54"/>
          <p:cNvSpPr/>
          <p:nvPr/>
        </p:nvSpPr>
        <p:spPr>
          <a:xfrm>
            <a:off x="7668720" y="3792240"/>
            <a:ext cx="215640" cy="38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2500" strike="noStrike">
                <a:latin typeface="Arial"/>
              </a:rPr>
              <a:t>+</a:t>
            </a:r>
            <a:endParaRPr/>
          </a:p>
        </p:txBody>
      </p:sp>
      <p:sp>
        <p:nvSpPr>
          <p:cNvPr id="535" name="CustomShape 55"/>
          <p:cNvSpPr/>
          <p:nvPr/>
        </p:nvSpPr>
        <p:spPr>
          <a:xfrm>
            <a:off x="1944720" y="1639080"/>
            <a:ext cx="2652840" cy="13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900" strike="noStrike">
                <a:latin typeface="Arial"/>
              </a:rPr>
              <a:t>Catalog </a:t>
            </a:r>
            <a:r>
              <a:rPr lang="en-IN" sz="900" strike="noStrike">
                <a:latin typeface="Arial"/>
              </a:rPr>
              <a:t>of </a:t>
            </a:r>
            <a:r>
              <a:rPr lang="en-IN" sz="900" strike="noStrike">
                <a:latin typeface="Arial"/>
              </a:rPr>
              <a:t>Services </a:t>
            </a:r>
            <a:r>
              <a:rPr lang="en-IN" sz="900" strike="noStrike">
                <a:latin typeface="Arial"/>
              </a:rPr>
              <a:t>that </a:t>
            </a:r>
            <a:r>
              <a:rPr lang="en-IN" sz="900" strike="noStrike">
                <a:latin typeface="Arial"/>
              </a:rPr>
              <a:t>Extend </a:t>
            </a:r>
            <a:r>
              <a:rPr lang="en-IN" sz="900" strike="noStrike">
                <a:latin typeface="Arial"/>
              </a:rPr>
              <a:t>Apps’</a:t>
            </a:r>
            <a:r>
              <a:rPr lang="en-IN" sz="900" strike="noStrike">
                <a:latin typeface="Arial"/>
              </a:rPr>
              <a:t> </a:t>
            </a:r>
            <a:r>
              <a:rPr lang="en-IN" sz="900" strike="noStrike">
                <a:latin typeface="Arial"/>
              </a:rPr>
              <a:t>Functionality</a:t>
            </a:r>
            <a:endParaRPr/>
          </a:p>
        </p:txBody>
      </p:sp>
      <p:sp>
        <p:nvSpPr>
          <p:cNvPr id="536" name="CustomShape 56"/>
          <p:cNvSpPr/>
          <p:nvPr/>
        </p:nvSpPr>
        <p:spPr>
          <a:xfrm>
            <a:off x="2234880" y="2017800"/>
            <a:ext cx="233280" cy="174960"/>
          </a:xfrm>
          <a:prstGeom prst="rect">
            <a:avLst/>
          </a:prstGeom>
          <a:blipFill>
            <a:blip r:embed="rId2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7" name="CustomShape 57"/>
          <p:cNvSpPr/>
          <p:nvPr/>
        </p:nvSpPr>
        <p:spPr>
          <a:xfrm>
            <a:off x="2113200" y="1946520"/>
            <a:ext cx="487800" cy="324000"/>
          </a:xfrm>
          <a:prstGeom prst="rect">
            <a:avLst/>
          </a:prstGeom>
          <a:blipFill>
            <a:blip r:embed="rId2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8" name="CustomShape 58"/>
          <p:cNvSpPr/>
          <p:nvPr/>
        </p:nvSpPr>
        <p:spPr>
          <a:xfrm>
            <a:off x="2780280" y="2008440"/>
            <a:ext cx="267840" cy="200160"/>
          </a:xfrm>
          <a:prstGeom prst="rect">
            <a:avLst/>
          </a:prstGeom>
          <a:blipFill>
            <a:blip r:embed="rId2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9" name="CustomShape 59"/>
          <p:cNvSpPr/>
          <p:nvPr/>
        </p:nvSpPr>
        <p:spPr>
          <a:xfrm>
            <a:off x="2670120" y="1946520"/>
            <a:ext cx="487800" cy="324000"/>
          </a:xfrm>
          <a:prstGeom prst="rect">
            <a:avLst/>
          </a:prstGeom>
          <a:blipFill>
            <a:blip r:embed="rId2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CustomShape 60"/>
          <p:cNvSpPr/>
          <p:nvPr/>
        </p:nvSpPr>
        <p:spPr>
          <a:xfrm>
            <a:off x="3332520" y="2003400"/>
            <a:ext cx="267840" cy="200160"/>
          </a:xfrm>
          <a:prstGeom prst="rect">
            <a:avLst/>
          </a:prstGeom>
          <a:blipFill>
            <a:blip r:embed="rId2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1" name="CustomShape 61"/>
          <p:cNvSpPr/>
          <p:nvPr/>
        </p:nvSpPr>
        <p:spPr>
          <a:xfrm>
            <a:off x="3227400" y="1946520"/>
            <a:ext cx="487800" cy="324000"/>
          </a:xfrm>
          <a:prstGeom prst="rect">
            <a:avLst/>
          </a:prstGeom>
          <a:blipFill>
            <a:blip r:embed="rId2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2" name="CustomShape 62"/>
          <p:cNvSpPr/>
          <p:nvPr/>
        </p:nvSpPr>
        <p:spPr>
          <a:xfrm>
            <a:off x="4444560" y="2009160"/>
            <a:ext cx="257760" cy="201240"/>
          </a:xfrm>
          <a:prstGeom prst="rect">
            <a:avLst/>
          </a:prstGeom>
          <a:blipFill>
            <a:blip r:embed="rId2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CustomShape 63"/>
          <p:cNvSpPr/>
          <p:nvPr/>
        </p:nvSpPr>
        <p:spPr>
          <a:xfrm>
            <a:off x="4341240" y="1946520"/>
            <a:ext cx="487800" cy="324000"/>
          </a:xfrm>
          <a:prstGeom prst="rect">
            <a:avLst/>
          </a:prstGeom>
          <a:blipFill>
            <a:blip r:embed="rId3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4" name="CustomShape 64"/>
          <p:cNvSpPr/>
          <p:nvPr/>
        </p:nvSpPr>
        <p:spPr>
          <a:xfrm>
            <a:off x="3895920" y="2004120"/>
            <a:ext cx="267840" cy="200880"/>
          </a:xfrm>
          <a:prstGeom prst="rect">
            <a:avLst/>
          </a:prstGeom>
          <a:blipFill>
            <a:blip r:embed="rId3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545" name="Table 65"/>
          <p:cNvGraphicFramePr/>
          <p:nvPr/>
        </p:nvGraphicFramePr>
        <p:xfrm>
          <a:off x="1938240" y="1785960"/>
          <a:ext cx="5106600" cy="752400"/>
        </p:xfrm>
        <a:graphic>
          <a:graphicData uri="http://schemas.openxmlformats.org/drawingml/2006/table">
            <a:tbl>
              <a:tblPr/>
              <a:tblGrid>
                <a:gridCol w="670680"/>
                <a:gridCol w="543960"/>
                <a:gridCol w="548640"/>
                <a:gridCol w="587160"/>
                <a:gridCol w="619920"/>
                <a:gridCol w="442800"/>
                <a:gridCol w="629280"/>
                <a:gridCol w="561240"/>
                <a:gridCol w="502920"/>
              </a:tblGrid>
              <a:tr h="752400"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700" strike="noStrike">
                          <a:solidFill>
                            <a:srgbClr val="000000"/>
                          </a:solidFill>
                          <a:latin typeface="Arial"/>
                        </a:rPr>
                        <a:t>Web</a:t>
                      </a:r>
                      <a:endParaRPr/>
                    </a:p>
                  </a:txBody>
                  <a:tcPr/>
                </a:tc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700" strike="noStrike">
                          <a:solidFill>
                            <a:srgbClr val="000000"/>
                          </a:solidFill>
                          <a:latin typeface="Arial"/>
                        </a:rPr>
                        <a:t>Data</a:t>
                      </a:r>
                      <a:endParaRPr/>
                    </a:p>
                  </a:txBody>
                  <a:tcPr/>
                </a:tc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700" strike="noStrike">
                          <a:solidFill>
                            <a:srgbClr val="000000"/>
                          </a:solidFill>
                          <a:latin typeface="Arial"/>
                        </a:rPr>
                        <a:t>Mobile</a:t>
                      </a:r>
                      <a:endParaRPr/>
                    </a:p>
                  </a:txBody>
                  <a:tcPr/>
                </a:tc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700" strike="noStrike">
                          <a:solidFill>
                            <a:srgbClr val="000000"/>
                          </a:solidFill>
                          <a:latin typeface="Arial"/>
                        </a:rPr>
                        <a:t>Cognitive</a:t>
                      </a:r>
                      <a:endParaRPr/>
                    </a:p>
                  </a:txBody>
                  <a:tcPr/>
                </a:tc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700" strike="noStrike">
                          <a:solidFill>
                            <a:srgbClr val="000000"/>
                          </a:solidFill>
                          <a:latin typeface="Arial"/>
                        </a:rPr>
                        <a:t>Analytics</a:t>
                      </a:r>
                      <a:endParaRPr/>
                    </a:p>
                  </a:txBody>
                  <a:tcPr/>
                </a:tc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700" strike="noStrike">
                          <a:solidFill>
                            <a:srgbClr val="000000"/>
                          </a:solidFill>
                          <a:latin typeface="Arial"/>
                        </a:rPr>
                        <a:t>IoT</a:t>
                      </a:r>
                      <a:endParaRPr/>
                    </a:p>
                  </a:txBody>
                  <a:tcPr/>
                </a:tc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700" strike="noStrike">
                          <a:solidFill>
                            <a:srgbClr val="000000"/>
                          </a:solidFill>
                          <a:latin typeface="Arial"/>
                        </a:rPr>
                        <a:t>Security</a:t>
                      </a:r>
                      <a:endParaRPr/>
                    </a:p>
                  </a:txBody>
                  <a:tcPr/>
                </a:tc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700" strike="noStrike">
                          <a:solidFill>
                            <a:srgbClr val="000000"/>
                          </a:solidFill>
                          <a:latin typeface="Arial"/>
                        </a:rPr>
                        <a:t>Yours</a:t>
                      </a:r>
                      <a:endParaRPr/>
                    </a:p>
                  </a:txBody>
                  <a:tcPr/>
                </a:tc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2500" strike="noStrike">
                          <a:solidFill>
                            <a:srgbClr val="000000"/>
                          </a:solidFill>
                          <a:latin typeface="Arial"/>
                        </a:rPr>
                        <a:t>+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46" name="CustomShape 66"/>
          <p:cNvSpPr/>
          <p:nvPr/>
        </p:nvSpPr>
        <p:spPr>
          <a:xfrm>
            <a:off x="3789000" y="1946520"/>
            <a:ext cx="487800" cy="324000"/>
          </a:xfrm>
          <a:prstGeom prst="rect">
            <a:avLst/>
          </a:prstGeom>
          <a:blipFill>
            <a:blip r:embed="rId3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7" name="CustomShape 67"/>
          <p:cNvSpPr/>
          <p:nvPr/>
        </p:nvSpPr>
        <p:spPr>
          <a:xfrm>
            <a:off x="5002920" y="1995840"/>
            <a:ext cx="245520" cy="200520"/>
          </a:xfrm>
          <a:prstGeom prst="rect">
            <a:avLst/>
          </a:prstGeom>
          <a:blipFill>
            <a:blip r:embed="rId3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8" name="CustomShape 68"/>
          <p:cNvSpPr/>
          <p:nvPr/>
        </p:nvSpPr>
        <p:spPr>
          <a:xfrm>
            <a:off x="4898880" y="1946520"/>
            <a:ext cx="487800" cy="324000"/>
          </a:xfrm>
          <a:prstGeom prst="rect">
            <a:avLst/>
          </a:prstGeom>
          <a:blipFill>
            <a:blip r:embed="rId3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9" name="CustomShape 69"/>
          <p:cNvSpPr/>
          <p:nvPr/>
        </p:nvSpPr>
        <p:spPr>
          <a:xfrm>
            <a:off x="5560560" y="2003040"/>
            <a:ext cx="267840" cy="200880"/>
          </a:xfrm>
          <a:prstGeom prst="rect">
            <a:avLst/>
          </a:prstGeom>
          <a:blipFill>
            <a:blip r:embed="rId3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0" name="CustomShape 70"/>
          <p:cNvSpPr/>
          <p:nvPr/>
        </p:nvSpPr>
        <p:spPr>
          <a:xfrm>
            <a:off x="5455800" y="1946520"/>
            <a:ext cx="487800" cy="324000"/>
          </a:xfrm>
          <a:prstGeom prst="rect">
            <a:avLst/>
          </a:prstGeom>
          <a:blipFill>
            <a:blip r:embed="rId3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1" name="CustomShape 71"/>
          <p:cNvSpPr/>
          <p:nvPr/>
        </p:nvSpPr>
        <p:spPr>
          <a:xfrm>
            <a:off x="6222240" y="2033640"/>
            <a:ext cx="101160" cy="66240"/>
          </a:xfrm>
          <a:custGeom>
            <a:avLst/>
            <a:gdLst/>
            <a:ahLst/>
            <a:rect l="0" t="0" r="r" b="b"/>
            <a:pathLst>
              <a:path w="101474" h="66663">
                <a:moveTo>
                  <a:pt x="75920" y="0"/>
                </a:moveTo>
                <a:lnTo>
                  <a:pt x="25692" y="0"/>
                </a:lnTo>
                <a:lnTo>
                  <a:pt x="0" y="34493"/>
                </a:lnTo>
                <a:lnTo>
                  <a:pt x="25311" y="66662"/>
                </a:lnTo>
                <a:lnTo>
                  <a:pt x="76085" y="66662"/>
                </a:lnTo>
                <a:lnTo>
                  <a:pt x="101473" y="33286"/>
                </a:lnTo>
                <a:lnTo>
                  <a:pt x="75920" y="0"/>
                </a:lnTo>
              </a:path>
            </a:pathLst>
          </a:custGeom>
          <a:solidFill>
            <a:srgbClr val="aadbe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2" name="CustomShape 72"/>
          <p:cNvSpPr/>
          <p:nvPr/>
        </p:nvSpPr>
        <p:spPr>
          <a:xfrm>
            <a:off x="6142680" y="2071440"/>
            <a:ext cx="101160" cy="66240"/>
          </a:xfrm>
          <a:custGeom>
            <a:avLst/>
            <a:gdLst/>
            <a:ahLst/>
            <a:rect l="0" t="0" r="r" b="b"/>
            <a:pathLst>
              <a:path w="101486" h="66663">
                <a:moveTo>
                  <a:pt x="75933" y="0"/>
                </a:moveTo>
                <a:lnTo>
                  <a:pt x="25704" y="0"/>
                </a:lnTo>
                <a:lnTo>
                  <a:pt x="0" y="34493"/>
                </a:lnTo>
                <a:lnTo>
                  <a:pt x="25323" y="66662"/>
                </a:lnTo>
                <a:lnTo>
                  <a:pt x="76098" y="66662"/>
                </a:lnTo>
                <a:lnTo>
                  <a:pt x="101485" y="33286"/>
                </a:lnTo>
                <a:lnTo>
                  <a:pt x="75933" y="0"/>
                </a:lnTo>
              </a:path>
            </a:pathLst>
          </a:custGeom>
          <a:solidFill>
            <a:srgbClr val="228d9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3" name="CustomShape 73"/>
          <p:cNvSpPr/>
          <p:nvPr/>
        </p:nvSpPr>
        <p:spPr>
          <a:xfrm>
            <a:off x="6224400" y="2103840"/>
            <a:ext cx="101160" cy="66240"/>
          </a:xfrm>
          <a:custGeom>
            <a:avLst/>
            <a:gdLst/>
            <a:ahLst/>
            <a:rect l="0" t="0" r="r" b="b"/>
            <a:pathLst>
              <a:path w="101486" h="66650">
                <a:moveTo>
                  <a:pt x="75933" y="0"/>
                </a:moveTo>
                <a:lnTo>
                  <a:pt x="25704" y="0"/>
                </a:lnTo>
                <a:lnTo>
                  <a:pt x="0" y="34480"/>
                </a:lnTo>
                <a:lnTo>
                  <a:pt x="25323" y="66649"/>
                </a:lnTo>
                <a:lnTo>
                  <a:pt x="76098" y="66649"/>
                </a:lnTo>
                <a:lnTo>
                  <a:pt x="101485" y="33286"/>
                </a:lnTo>
                <a:lnTo>
                  <a:pt x="75933" y="0"/>
                </a:lnTo>
              </a:path>
            </a:pathLst>
          </a:custGeom>
          <a:solidFill>
            <a:srgbClr val="35b2c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4" name="CustomShape 74"/>
          <p:cNvSpPr/>
          <p:nvPr/>
        </p:nvSpPr>
        <p:spPr>
          <a:xfrm>
            <a:off x="6035040" y="1960200"/>
            <a:ext cx="429480" cy="282240"/>
          </a:xfrm>
          <a:custGeom>
            <a:avLst/>
            <a:gdLst/>
            <a:ahLst/>
            <a:rect l="0" t="0" r="r" b="b"/>
            <a:pathLst>
              <a:path w="429428" h="282535">
                <a:moveTo>
                  <a:pt x="108470" y="0"/>
                </a:moveTo>
                <a:lnTo>
                  <a:pt x="321594" y="0"/>
                </a:lnTo>
                <a:lnTo>
                  <a:pt x="429427" y="146041"/>
                </a:lnTo>
                <a:lnTo>
                  <a:pt x="318850" y="282534"/>
                </a:lnTo>
                <a:lnTo>
                  <a:pt x="108033" y="282534"/>
                </a:lnTo>
                <a:lnTo>
                  <a:pt x="0" y="147964"/>
                </a:lnTo>
                <a:lnTo>
                  <a:pt x="108470" y="0"/>
                </a:lnTo>
              </a:path>
            </a:pathLst>
          </a:custGeom>
          <a:noFill/>
          <a:ln w="19080">
            <a:solidFill>
              <a:srgbClr val="ffb58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5" name="CustomShape 75"/>
          <p:cNvSpPr/>
          <p:nvPr/>
        </p:nvSpPr>
        <p:spPr>
          <a:xfrm>
            <a:off x="6502680" y="4398480"/>
            <a:ext cx="2380320" cy="68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900" strike="noStrike">
                <a:latin typeface="Arial"/>
              </a:rPr>
              <a:t>*Bluemix </a:t>
            </a:r>
            <a:r>
              <a:rPr lang="en-IN" sz="900" strike="noStrike">
                <a:latin typeface="Arial"/>
              </a:rPr>
              <a:t>Local </a:t>
            </a:r>
            <a:r>
              <a:rPr lang="en-IN" sz="900" strike="noStrike">
                <a:latin typeface="Arial"/>
              </a:rPr>
              <a:t>coming </a:t>
            </a:r>
            <a:r>
              <a:rPr lang="en-IN" sz="900" strike="noStrike">
                <a:latin typeface="Arial"/>
              </a:rPr>
              <a:t>Summer</a:t>
            </a:r>
            <a:r>
              <a:rPr lang="en-IN" sz="900" strike="noStrike">
                <a:latin typeface="Arial"/>
              </a:rPr>
              <a:t> </a:t>
            </a:r>
            <a:r>
              <a:rPr lang="en-IN" sz="900" strike="noStrike">
                <a:latin typeface="Arial"/>
              </a:rPr>
              <a:t>2015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IN" strike="noStrike">
                <a:solidFill>
                  <a:srgbClr val="a6aaa9"/>
                </a:solidFill>
                <a:latin typeface="Arial"/>
              </a:rPr>
              <a:t>12</a:t>
            </a:r>
            <a:endParaRPr/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CustomShape 1"/>
          <p:cNvSpPr/>
          <p:nvPr/>
        </p:nvSpPr>
        <p:spPr>
          <a:xfrm>
            <a:off x="0" y="0"/>
            <a:ext cx="9143640" cy="5143320"/>
          </a:xfrm>
          <a:custGeom>
            <a:avLst/>
            <a:gdLst/>
            <a:ahLst/>
            <a:rect l="0" t="0" r="r" b="b"/>
            <a:pathLst>
              <a:path w="9144001" h="5143500">
                <a:moveTo>
                  <a:pt x="0" y="0"/>
                </a:moveTo>
                <a:lnTo>
                  <a:pt x="9144000" y="0"/>
                </a:lnTo>
                <a:lnTo>
                  <a:pt x="9144000" y="5143499"/>
                </a:lnTo>
                <a:lnTo>
                  <a:pt x="0" y="5143499"/>
                </a:lnTo>
                <a:lnTo>
                  <a:pt x="0" y="0"/>
                </a:lnTo>
              </a:path>
            </a:pathLst>
          </a:custGeom>
          <a:solidFill>
            <a:srgbClr val="00afe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7" name="CustomShape 2"/>
          <p:cNvSpPr/>
          <p:nvPr/>
        </p:nvSpPr>
        <p:spPr>
          <a:xfrm>
            <a:off x="633240" y="925920"/>
            <a:ext cx="2193480" cy="18558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8" name="CustomShape 3"/>
          <p:cNvSpPr/>
          <p:nvPr/>
        </p:nvSpPr>
        <p:spPr>
          <a:xfrm>
            <a:off x="8229960" y="4797360"/>
            <a:ext cx="615240" cy="18108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9" name="CustomShape 4"/>
          <p:cNvSpPr/>
          <p:nvPr/>
        </p:nvSpPr>
        <p:spPr>
          <a:xfrm>
            <a:off x="2273400" y="2733120"/>
            <a:ext cx="6073560" cy="85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1164"/>
              </a:lnSpc>
            </a:pP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IBM 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Cloud 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Manager 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with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OpenStack  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What 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it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is?</a:t>
            </a:r>
            <a:endParaRPr/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CustomShape 1"/>
          <p:cNvSpPr/>
          <p:nvPr/>
        </p:nvSpPr>
        <p:spPr>
          <a:xfrm>
            <a:off x="343800" y="1000800"/>
            <a:ext cx="4254120" cy="154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IN" sz="1600" strike="noStrike">
                <a:solidFill>
                  <a:srgbClr val="008abf"/>
                </a:solidFill>
                <a:latin typeface="Arial"/>
              </a:rPr>
              <a:t>Is </a:t>
            </a:r>
            <a:r>
              <a:rPr b="1" lang="en-IN" sz="1600" strike="noStrike">
                <a:solidFill>
                  <a:srgbClr val="008abf"/>
                </a:solidFill>
                <a:latin typeface="Arial"/>
              </a:rPr>
              <a:t>a </a:t>
            </a:r>
            <a:r>
              <a:rPr b="1" lang="en-IN" sz="1600" strike="noStrike">
                <a:solidFill>
                  <a:srgbClr val="008abf"/>
                </a:solidFill>
                <a:latin typeface="Arial"/>
              </a:rPr>
              <a:t>100% </a:t>
            </a:r>
            <a:r>
              <a:rPr b="1" lang="en-IN" sz="1600" strike="noStrike">
                <a:solidFill>
                  <a:srgbClr val="008abf"/>
                </a:solidFill>
                <a:latin typeface="Arial"/>
              </a:rPr>
              <a:t>complete </a:t>
            </a:r>
            <a:r>
              <a:rPr b="1" lang="en-IN" sz="1600" strike="noStrike">
                <a:solidFill>
                  <a:srgbClr val="008abf"/>
                </a:solidFill>
                <a:latin typeface="Arial"/>
              </a:rPr>
              <a:t>OpenStack</a:t>
            </a:r>
            <a:r>
              <a:rPr b="1" lang="en-IN" sz="16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b="1" lang="en-IN" sz="1600" strike="noStrike">
                <a:solidFill>
                  <a:srgbClr val="008abf"/>
                </a:solidFill>
                <a:latin typeface="Arial"/>
              </a:rPr>
              <a:t>distribution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IN" sz="1600" strike="noStrike">
                <a:solidFill>
                  <a:srgbClr val="008abf"/>
                </a:solidFill>
                <a:latin typeface="Arial"/>
              </a:rPr>
              <a:t>Extends</a:t>
            </a:r>
            <a:r>
              <a:rPr b="1" lang="en-IN" sz="16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b="1" lang="en-IN" sz="1600" strike="noStrike">
                <a:solidFill>
                  <a:srgbClr val="008abf"/>
                </a:solidFill>
                <a:latin typeface="Arial"/>
              </a:rPr>
              <a:t>OpenStack</a:t>
            </a:r>
            <a:endParaRPr/>
          </a:p>
          <a:p>
            <a:pPr>
              <a:lnSpc>
                <a:spcPct val="119000"/>
              </a:lnSpc>
            </a:pPr>
            <a:r>
              <a:rPr lang="en-IN" sz="1400" strike="noStrike">
                <a:solidFill>
                  <a:srgbClr val="7f7f7f"/>
                </a:solidFill>
                <a:latin typeface="Arial"/>
              </a:rPr>
              <a:t>– 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Heterogeneous 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management across 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any 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x86  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environment,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IBM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Power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and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IBM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System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z</a:t>
            </a:r>
            <a:endParaRPr/>
          </a:p>
        </p:txBody>
      </p:sp>
      <p:sp>
        <p:nvSpPr>
          <p:cNvPr id="561" name="CustomShape 2"/>
          <p:cNvSpPr/>
          <p:nvPr/>
        </p:nvSpPr>
        <p:spPr>
          <a:xfrm>
            <a:off x="559800" y="2047320"/>
            <a:ext cx="3740400" cy="46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19000"/>
              </a:lnSpc>
            </a:pPr>
            <a:r>
              <a:rPr lang="en-IN" sz="1400" strike="noStrike">
                <a:solidFill>
                  <a:srgbClr val="7f7f7f"/>
                </a:solidFill>
                <a:latin typeface="Arial"/>
              </a:rPr>
              <a:t>– 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Manage 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multiple OpenStack domains 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including  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legacy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VMware</a:t>
            </a:r>
            <a:endParaRPr/>
          </a:p>
        </p:txBody>
      </p:sp>
      <p:sp>
        <p:nvSpPr>
          <p:cNvPr id="562" name="CustomShape 3"/>
          <p:cNvSpPr/>
          <p:nvPr/>
        </p:nvSpPr>
        <p:spPr>
          <a:xfrm>
            <a:off x="559800" y="2595960"/>
            <a:ext cx="397296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buFont typeface="StarSymbol"/>
              <a:buChar char=""/>
            </a:pPr>
            <a:r>
              <a:rPr lang="en-IN" sz="1400" strike="noStrike">
                <a:solidFill>
                  <a:srgbClr val="085571"/>
                </a:solidFill>
                <a:latin typeface="Arial"/>
              </a:rPr>
              <a:t>Simplified 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installation 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and 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configuration using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Chef</a:t>
            </a:r>
            <a:endParaRPr/>
          </a:p>
          <a:p>
            <a:pPr>
              <a:lnSpc>
                <a:spcPct val="100000"/>
              </a:lnSpc>
              <a:buFont typeface="StarSymbol"/>
              <a:buChar char=""/>
            </a:pPr>
            <a:r>
              <a:rPr lang="en-IN" sz="1400" strike="noStrike">
                <a:solidFill>
                  <a:srgbClr val="085571"/>
                </a:solidFill>
                <a:latin typeface="Arial"/>
              </a:rPr>
              <a:t>Improves 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application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performance</a:t>
            </a:r>
            <a:endParaRPr/>
          </a:p>
          <a:p>
            <a:pPr>
              <a:lnSpc>
                <a:spcPct val="100000"/>
              </a:lnSpc>
              <a:buFont typeface="StarSymbol"/>
              <a:buChar char=""/>
            </a:pPr>
            <a:r>
              <a:rPr lang="en-IN" sz="1400" strike="noStrike">
                <a:solidFill>
                  <a:srgbClr val="085571"/>
                </a:solidFill>
                <a:latin typeface="Arial"/>
              </a:rPr>
              <a:t>Reduces 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infrastructure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costs</a:t>
            </a:r>
            <a:endParaRPr/>
          </a:p>
        </p:txBody>
      </p:sp>
      <p:sp>
        <p:nvSpPr>
          <p:cNvPr id="563" name="TextShape 4"/>
          <p:cNvSpPr txBox="1"/>
          <p:nvPr/>
        </p:nvSpPr>
        <p:spPr>
          <a:xfrm>
            <a:off x="196200" y="181080"/>
            <a:ext cx="8750880" cy="85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IBM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Cloud Manager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with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OpenStack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(ICM)</a:t>
            </a:r>
            <a:endParaRPr/>
          </a:p>
        </p:txBody>
      </p:sp>
      <p:graphicFrame>
        <p:nvGraphicFramePr>
          <p:cNvPr id="564" name="Table 5"/>
          <p:cNvGraphicFramePr/>
          <p:nvPr/>
        </p:nvGraphicFramePr>
        <p:xfrm>
          <a:off x="930960" y="3479760"/>
          <a:ext cx="7977960" cy="1447560"/>
        </p:xfrm>
        <a:graphic>
          <a:graphicData uri="http://schemas.openxmlformats.org/drawingml/2006/table">
            <a:tbl>
              <a:tblPr/>
              <a:tblGrid>
                <a:gridCol w="1012680"/>
                <a:gridCol w="988920"/>
                <a:gridCol w="876600"/>
                <a:gridCol w="922680"/>
                <a:gridCol w="922680"/>
                <a:gridCol w="922680"/>
                <a:gridCol w="922680"/>
                <a:gridCol w="801360"/>
                <a:gridCol w="607680"/>
              </a:tblGrid>
              <a:tr h="366120">
                <a:tc>
                  <a:tcPr/>
                </a:tc>
                <a:tc>
                  <a:txBody>
                    <a:bodyPr lIns="0" rIns="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Power</a:t>
                      </a:r>
                      <a:endParaRPr/>
                    </a:p>
                  </a:txBody>
                  <a:tcPr/>
                </a:tc>
                <a:tc>
                  <a:txBody>
                    <a:bodyPr lIns="0" rIns="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x86</a:t>
                      </a:r>
                      <a:endParaRPr/>
                    </a:p>
                  </a:txBody>
                  <a:tcPr/>
                </a:tc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System</a:t>
                      </a:r>
                      <a:r>
                        <a:rPr b="1"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 </a:t>
                      </a:r>
                      <a:r>
                        <a:rPr b="1"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z</a:t>
                      </a:r>
                      <a:endParaRPr/>
                    </a:p>
                  </a:txBody>
                  <a:tcPr/>
                </a:tc>
              </a:tr>
              <a:tr h="307080">
                <a:tc>
                  <a:txBody>
                    <a:bodyPr lIns="0" rIns="0" tIns="0" bIns="0"/>
                    <a:p>
                      <a:pPr>
                        <a:lnSpc>
                          <a:spcPts val="353"/>
                        </a:lnSpc>
                      </a:pPr>
                      <a:r>
                        <a:rPr b="1"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Hypervisor </a:t>
                      </a:r>
                      <a:r>
                        <a:rPr b="1"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/  Compute</a:t>
                      </a:r>
                      <a:r>
                        <a:rPr b="1"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 </a:t>
                      </a:r>
                      <a:r>
                        <a:rPr b="1"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Node</a:t>
                      </a:r>
                      <a:endParaRPr/>
                    </a:p>
                  </a:txBody>
                  <a:tcPr/>
                </a:tc>
                <a:tc>
                  <a:txBody>
                    <a:bodyPr lIns="0" rIns="0" tIns="0" bIns="0"/>
                    <a:p>
                      <a:pPr>
                        <a:lnSpc>
                          <a:spcPts val="353"/>
                        </a:lnSpc>
                      </a:pPr>
                      <a:r>
                        <a:rPr b="1"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PowerVM  via</a:t>
                      </a:r>
                      <a:r>
                        <a:rPr b="1"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 </a:t>
                      </a:r>
                      <a:r>
                        <a:rPr b="1"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PowerVC</a:t>
                      </a:r>
                      <a:endParaRPr/>
                    </a:p>
                  </a:txBody>
                  <a:tcPr/>
                </a:tc>
                <a:tc>
                  <a:txBody>
                    <a:bodyPr lIns="0" rIns="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PowerKVM</a:t>
                      </a:r>
                      <a:endParaRPr/>
                    </a:p>
                  </a:txBody>
                  <a:tcPr/>
                </a:tc>
                <a:tc>
                  <a:txBody>
                    <a:bodyPr lIns="0" rIns="0" tIns="0" bIns="0"/>
                    <a:p>
                      <a:pPr algn="ctr">
                        <a:lnSpc>
                          <a:spcPts val="367"/>
                        </a:lnSpc>
                      </a:pPr>
                      <a:r>
                        <a:rPr b="1"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ESX</a:t>
                      </a:r>
                      <a:endParaRPr/>
                    </a:p>
                    <a:p>
                      <a:pPr algn="ctr">
                        <a:lnSpc>
                          <a:spcPts val="367"/>
                        </a:lnSpc>
                      </a:pPr>
                      <a:r>
                        <a:rPr b="1"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via</a:t>
                      </a:r>
                      <a:r>
                        <a:rPr b="1"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 </a:t>
                      </a:r>
                      <a:r>
                        <a:rPr b="1"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vCenter</a:t>
                      </a:r>
                      <a:endParaRPr/>
                    </a:p>
                  </a:txBody>
                  <a:tcPr/>
                </a:tc>
                <a:tc>
                  <a:txBody>
                    <a:bodyPr lIns="0" rIns="0" tIns="0" bIns="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1"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ESX</a:t>
                      </a:r>
                      <a:endParaRPr/>
                    </a:p>
                  </a:txBody>
                  <a:tcPr/>
                </a:tc>
                <a:tc>
                  <a:txBody>
                    <a:bodyPr lIns="0" rIns="0" tIns="0" bIns="0"/>
                    <a:p>
                      <a:pPr>
                        <a:lnSpc>
                          <a:spcPts val="353"/>
                        </a:lnSpc>
                      </a:pPr>
                      <a:r>
                        <a:rPr b="1"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Hyper-V  (2012</a:t>
                      </a:r>
                      <a:r>
                        <a:rPr b="1"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 </a:t>
                      </a:r>
                      <a:r>
                        <a:rPr b="1"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Svr)</a:t>
                      </a:r>
                      <a:endParaRPr/>
                    </a:p>
                  </a:txBody>
                  <a:tcPr/>
                </a:tc>
                <a:tc>
                  <a:txBody>
                    <a:bodyPr lIns="0" rIns="0" tIns="0" bIns="0"/>
                    <a:p>
                      <a:pPr>
                        <a:lnSpc>
                          <a:spcPts val="353"/>
                        </a:lnSpc>
                      </a:pPr>
                      <a:r>
                        <a:rPr b="1"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KVM  (RHEL</a:t>
                      </a:r>
                      <a:r>
                        <a:rPr b="1"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 </a:t>
                      </a:r>
                      <a:r>
                        <a:rPr b="1"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6.5)</a:t>
                      </a:r>
                      <a:endParaRPr/>
                    </a:p>
                  </a:txBody>
                  <a:tcPr/>
                </a:tc>
                <a:tc>
                  <a:txBody>
                    <a:bodyPr lIns="0" rIns="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z/VM via</a:t>
                      </a:r>
                      <a:r>
                        <a:rPr b="1"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 </a:t>
                      </a:r>
                      <a:r>
                        <a:rPr b="1"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OS</a:t>
                      </a:r>
                      <a:endParaRPr/>
                    </a:p>
                  </a:txBody>
                  <a:tcPr/>
                </a:tc>
                <a:tc>
                  <a:txBody>
                    <a:bodyPr lIns="0" rIns="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zKVM</a:t>
                      </a:r>
                      <a:endParaRPr/>
                    </a:p>
                  </a:txBody>
                  <a:tcPr/>
                </a:tc>
              </a:tr>
              <a:tr h="579240"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Guest</a:t>
                      </a:r>
                      <a:r>
                        <a:rPr b="1"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 </a:t>
                      </a:r>
                      <a:r>
                        <a:rPr b="1"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OS</a:t>
                      </a:r>
                      <a:endParaRPr/>
                    </a:p>
                  </a:txBody>
                  <a:tcPr/>
                </a:tc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ts val="367"/>
                        </a:lnSpc>
                        <a:buFont typeface="StarSymbol"/>
                        <a:buChar char=""/>
                      </a:pPr>
                      <a:r>
                        <a:rPr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AIX</a:t>
                      </a:r>
                      <a:endParaRPr/>
                    </a:p>
                    <a:p>
                      <a:pPr>
                        <a:lnSpc>
                          <a:spcPts val="367"/>
                        </a:lnSpc>
                        <a:buFont typeface="StarSymbol"/>
                        <a:buChar char=""/>
                      </a:pPr>
                      <a:r>
                        <a:rPr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pLinux</a:t>
                      </a:r>
                      <a:r>
                        <a:rPr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 </a:t>
                      </a:r>
                      <a:r>
                        <a:rPr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SUSE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  <a:buFont typeface="StarSymbol"/>
                        <a:buChar char=""/>
                      </a:pPr>
                      <a:r>
                        <a:rPr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pLinux</a:t>
                      </a:r>
                      <a:r>
                        <a:rPr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 </a:t>
                      </a:r>
                      <a:r>
                        <a:rPr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Redhat</a:t>
                      </a:r>
                      <a:endParaRPr/>
                    </a:p>
                  </a:txBody>
                  <a:tcPr/>
                </a:tc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ts val="367"/>
                        </a:lnSpc>
                        <a:buFont typeface="StarSymbol"/>
                        <a:buChar char=""/>
                      </a:pPr>
                      <a:r>
                        <a:rPr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SUSE</a:t>
                      </a:r>
                      <a:endParaRPr/>
                    </a:p>
                    <a:p>
                      <a:pPr>
                        <a:lnSpc>
                          <a:spcPts val="367"/>
                        </a:lnSpc>
                        <a:buFont typeface="StarSymbol"/>
                        <a:buChar char=""/>
                      </a:pPr>
                      <a:r>
                        <a:rPr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Ubuntu</a:t>
                      </a:r>
                      <a:r>
                        <a:rPr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 </a:t>
                      </a:r>
                      <a:r>
                        <a:rPr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LE</a:t>
                      </a:r>
                      <a:endParaRPr/>
                    </a:p>
                  </a:txBody>
                  <a:tcPr/>
                </a:tc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ts val="367"/>
                        </a:lnSpc>
                        <a:buFont typeface="StarSymbol"/>
                        <a:buChar char=""/>
                      </a:pPr>
                      <a:r>
                        <a:rPr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Windows</a:t>
                      </a:r>
                      <a:endParaRPr/>
                    </a:p>
                    <a:p>
                      <a:pPr>
                        <a:lnSpc>
                          <a:spcPts val="367"/>
                        </a:lnSpc>
                        <a:buFont typeface="StarSymbol"/>
                        <a:buChar char=""/>
                      </a:pPr>
                      <a:r>
                        <a:rPr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Linux</a:t>
                      </a:r>
                      <a:r>
                        <a:rPr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 </a:t>
                      </a:r>
                      <a:r>
                        <a:rPr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SUSE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  <a:buFont typeface="StarSymbol"/>
                        <a:buChar char=""/>
                      </a:pPr>
                      <a:r>
                        <a:rPr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Linux</a:t>
                      </a:r>
                      <a:r>
                        <a:rPr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 </a:t>
                      </a:r>
                      <a:r>
                        <a:rPr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Redhat</a:t>
                      </a:r>
                      <a:endParaRPr/>
                    </a:p>
                  </a:txBody>
                  <a:tcPr/>
                </a:tc>
                <a:tc>
                  <a:txBody>
                    <a:bodyPr lIns="0" rIns="0" tIns="0" bIns="0"/>
                    <a:p>
                      <a:pPr>
                        <a:lnSpc>
                          <a:spcPts val="367"/>
                        </a:lnSpc>
                        <a:buFont typeface="StarSymbol"/>
                        <a:buChar char=""/>
                      </a:pPr>
                      <a:r>
                        <a:rPr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Windows</a:t>
                      </a:r>
                      <a:endParaRPr/>
                    </a:p>
                    <a:p>
                      <a:pPr>
                        <a:lnSpc>
                          <a:spcPts val="367"/>
                        </a:lnSpc>
                        <a:buFont typeface="StarSymbol"/>
                        <a:buChar char=""/>
                      </a:pPr>
                      <a:r>
                        <a:rPr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Linux</a:t>
                      </a:r>
                      <a:r>
                        <a:rPr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 </a:t>
                      </a:r>
                      <a:r>
                        <a:rPr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SUSE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  <a:buFont typeface="StarSymbol"/>
                        <a:buChar char=""/>
                      </a:pPr>
                      <a:r>
                        <a:rPr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Linux</a:t>
                      </a:r>
                      <a:r>
                        <a:rPr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 </a:t>
                      </a:r>
                      <a:r>
                        <a:rPr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Redhat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  <a:buFont typeface="StarSymbol"/>
                        <a:buChar char=""/>
                      </a:pPr>
                      <a:r>
                        <a:rPr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Other</a:t>
                      </a:r>
                      <a:r>
                        <a:rPr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 </a:t>
                      </a:r>
                      <a:r>
                        <a:rPr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Linux</a:t>
                      </a:r>
                      <a:endParaRPr/>
                    </a:p>
                  </a:txBody>
                  <a:tcPr/>
                </a:tc>
                <a:tc>
                  <a:txBody>
                    <a:bodyPr lIns="0" rIns="0" tIns="0" bIns="0"/>
                    <a:p>
                      <a:pPr>
                        <a:lnSpc>
                          <a:spcPts val="367"/>
                        </a:lnSpc>
                        <a:buFont typeface="StarSymbol"/>
                        <a:buChar char=""/>
                      </a:pPr>
                      <a:r>
                        <a:rPr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Windows</a:t>
                      </a:r>
                      <a:endParaRPr/>
                    </a:p>
                    <a:p>
                      <a:pPr>
                        <a:lnSpc>
                          <a:spcPts val="367"/>
                        </a:lnSpc>
                        <a:buFont typeface="StarSymbol"/>
                        <a:buChar char=""/>
                      </a:pPr>
                      <a:r>
                        <a:rPr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Linux</a:t>
                      </a:r>
                      <a:r>
                        <a:rPr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 </a:t>
                      </a:r>
                      <a:r>
                        <a:rPr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SUSE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  <a:buFont typeface="StarSymbol"/>
                        <a:buChar char=""/>
                      </a:pPr>
                      <a:r>
                        <a:rPr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Linux</a:t>
                      </a:r>
                      <a:r>
                        <a:rPr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 </a:t>
                      </a:r>
                      <a:r>
                        <a:rPr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Redhat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  <a:buFont typeface="StarSymbol"/>
                        <a:buChar char=""/>
                      </a:pPr>
                      <a:r>
                        <a:rPr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Other</a:t>
                      </a:r>
                      <a:r>
                        <a:rPr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 </a:t>
                      </a:r>
                      <a:r>
                        <a:rPr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Linux</a:t>
                      </a:r>
                      <a:endParaRPr/>
                    </a:p>
                  </a:txBody>
                  <a:tcPr/>
                </a:tc>
                <a:tc>
                  <a:txBody>
                    <a:bodyPr lIns="0" rIns="0" tIns="0" bIns="0"/>
                    <a:p>
                      <a:pPr>
                        <a:lnSpc>
                          <a:spcPts val="367"/>
                        </a:lnSpc>
                        <a:buFont typeface="StarSymbol"/>
                        <a:buChar char=""/>
                      </a:pPr>
                      <a:r>
                        <a:rPr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Windows</a:t>
                      </a:r>
                      <a:endParaRPr/>
                    </a:p>
                    <a:p>
                      <a:pPr>
                        <a:lnSpc>
                          <a:spcPts val="367"/>
                        </a:lnSpc>
                        <a:buFont typeface="StarSymbol"/>
                        <a:buChar char=""/>
                      </a:pPr>
                      <a:r>
                        <a:rPr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Linux</a:t>
                      </a:r>
                      <a:r>
                        <a:rPr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 </a:t>
                      </a:r>
                      <a:r>
                        <a:rPr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SUSE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  <a:buFont typeface="StarSymbol"/>
                        <a:buChar char=""/>
                      </a:pPr>
                      <a:r>
                        <a:rPr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Linux</a:t>
                      </a:r>
                      <a:r>
                        <a:rPr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 </a:t>
                      </a:r>
                      <a:r>
                        <a:rPr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Redhat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  <a:buFont typeface="StarSymbol"/>
                        <a:buChar char=""/>
                      </a:pPr>
                      <a:r>
                        <a:rPr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Other</a:t>
                      </a:r>
                      <a:r>
                        <a:rPr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 </a:t>
                      </a:r>
                      <a:r>
                        <a:rPr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Linux</a:t>
                      </a:r>
                      <a:endParaRPr/>
                    </a:p>
                  </a:txBody>
                  <a:tcPr/>
                </a:tc>
                <a:tc>
                  <a:txBody>
                    <a:bodyPr lIns="0" rIns="0" tIns="0" bIns="0"/>
                    <a:p>
                      <a:pPr>
                        <a:lnSpc>
                          <a:spcPts val="353"/>
                        </a:lnSpc>
                        <a:buFont typeface="StarSymbol"/>
                        <a:buChar char=""/>
                      </a:pPr>
                      <a:r>
                        <a:rPr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zLinux  SUSE</a:t>
                      </a:r>
                      <a:endParaRPr/>
                    </a:p>
                    <a:p>
                      <a:pPr>
                        <a:lnSpc>
                          <a:spcPts val="388"/>
                        </a:lnSpc>
                        <a:buFont typeface="StarSymbol"/>
                        <a:buChar char=""/>
                      </a:pPr>
                      <a:r>
                        <a:rPr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zLinux  Redhat</a:t>
                      </a:r>
                      <a:endParaRPr/>
                    </a:p>
                  </a:txBody>
                  <a:tcPr/>
                </a:tc>
                <a:tc>
                  <a:txBody>
                    <a:bodyPr lIns="0" rIns="0" tIns="0" bIns="0"/>
                    <a:p>
                      <a:pPr>
                        <a:lnSpc>
                          <a:spcPts val="353"/>
                        </a:lnSpc>
                        <a:buFont typeface="StarSymbol"/>
                        <a:buChar char=""/>
                      </a:pPr>
                      <a:r>
                        <a:rPr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zLinux  SUSE</a:t>
                      </a:r>
                      <a:endParaRPr/>
                    </a:p>
                    <a:p>
                      <a:pPr>
                        <a:lnSpc>
                          <a:spcPts val="388"/>
                        </a:lnSpc>
                        <a:buFont typeface="StarSymbol"/>
                        <a:buChar char=""/>
                      </a:pPr>
                      <a:r>
                        <a:rPr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zLinux  Redhat</a:t>
                      </a:r>
                      <a:endParaRPr/>
                    </a:p>
                  </a:txBody>
                  <a:tcPr/>
                </a:tc>
              </a:tr>
              <a:tr h="195120">
                <a:tc>
                  <a:txBody>
                    <a:bodyPr lIns="0" rIns="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First</a:t>
                      </a:r>
                      <a:r>
                        <a:rPr b="1"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 </a:t>
                      </a:r>
                      <a:r>
                        <a:rPr b="1"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Supported</a:t>
                      </a:r>
                      <a:endParaRPr/>
                    </a:p>
                  </a:txBody>
                  <a:tcPr/>
                </a:tc>
                <a:tc>
                  <a:txBody>
                    <a:bodyPr lIns="0" rIns="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4Q13</a:t>
                      </a:r>
                      <a:endParaRPr/>
                    </a:p>
                  </a:txBody>
                  <a:tcPr/>
                </a:tc>
                <a:tc>
                  <a:txBody>
                    <a:bodyPr lIns="0" rIns="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2Q14</a:t>
                      </a:r>
                      <a:endParaRPr/>
                    </a:p>
                  </a:txBody>
                  <a:tcPr/>
                </a:tc>
                <a:tc>
                  <a:txBody>
                    <a:bodyPr lIns="0" rIns="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2Q13</a:t>
                      </a:r>
                      <a:endParaRPr/>
                    </a:p>
                  </a:txBody>
                  <a:tcPr/>
                </a:tc>
                <a:tc>
                  <a:txBody>
                    <a:bodyPr lIns="0" rIns="0" tIns="0" bIns="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2Q14</a:t>
                      </a:r>
                      <a:endParaRPr/>
                    </a:p>
                  </a:txBody>
                  <a:tcPr/>
                </a:tc>
                <a:tc>
                  <a:txBody>
                    <a:bodyPr lIns="0" rIns="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2Q13</a:t>
                      </a:r>
                      <a:endParaRPr/>
                    </a:p>
                  </a:txBody>
                  <a:tcPr/>
                </a:tc>
                <a:tc>
                  <a:txBody>
                    <a:bodyPr lIns="0" rIns="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4Q13</a:t>
                      </a:r>
                      <a:endParaRPr/>
                    </a:p>
                  </a:txBody>
                  <a:tcPr/>
                </a:tc>
                <a:tc>
                  <a:txBody>
                    <a:bodyPr lIns="0" rIns="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4Q13</a:t>
                      </a:r>
                      <a:endParaRPr/>
                    </a:p>
                  </a:txBody>
                  <a:tcPr/>
                </a:tc>
                <a:tc>
                  <a:txBody>
                    <a:bodyPr lIns="0" rIns="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900" strike="noStrike">
                          <a:solidFill>
                            <a:srgbClr val="008abf"/>
                          </a:solidFill>
                          <a:latin typeface="Arial"/>
                        </a:rPr>
                        <a:t>tbd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65" name="CustomShape 6"/>
          <p:cNvSpPr/>
          <p:nvPr/>
        </p:nvSpPr>
        <p:spPr>
          <a:xfrm>
            <a:off x="4711680" y="854640"/>
            <a:ext cx="3758040" cy="122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buFont typeface="StarSymbol"/>
              <a:buChar char=""/>
            </a:pPr>
            <a:r>
              <a:rPr lang="en-IN" sz="1400" strike="noStrike">
                <a:solidFill>
                  <a:srgbClr val="085571"/>
                </a:solidFill>
                <a:latin typeface="Arial"/>
              </a:rPr>
              <a:t>Runtime 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policies 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for 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ongoing 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VM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optimization</a:t>
            </a:r>
            <a:endParaRPr/>
          </a:p>
          <a:p>
            <a:pPr>
              <a:lnSpc>
                <a:spcPct val="100000"/>
              </a:lnSpc>
              <a:buFont typeface="StarSymbol"/>
              <a:buChar char=""/>
            </a:pPr>
            <a:r>
              <a:rPr lang="en-IN" sz="1400" strike="noStrike">
                <a:solidFill>
                  <a:srgbClr val="085571"/>
                </a:solidFill>
                <a:latin typeface="Arial"/>
              </a:rPr>
              <a:t>Application High Availability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(HA)</a:t>
            </a:r>
            <a:endParaRPr/>
          </a:p>
          <a:p>
            <a:pPr>
              <a:lnSpc>
                <a:spcPct val="100000"/>
              </a:lnSpc>
              <a:buFont typeface="StarSymbol"/>
              <a:buChar char=""/>
            </a:pPr>
            <a:r>
              <a:rPr lang="en-IN" sz="1400" strike="noStrike">
                <a:solidFill>
                  <a:srgbClr val="085571"/>
                </a:solidFill>
                <a:latin typeface="Arial"/>
              </a:rPr>
              <a:t>Simplified 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end-user 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self-service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portal</a:t>
            </a:r>
            <a:endParaRPr/>
          </a:p>
          <a:p>
            <a:pPr>
              <a:lnSpc>
                <a:spcPct val="119000"/>
              </a:lnSpc>
              <a:buFont typeface="StarSymbol"/>
              <a:buChar char=""/>
            </a:pPr>
            <a:r>
              <a:rPr lang="en-IN" sz="1400" strike="noStrike">
                <a:solidFill>
                  <a:srgbClr val="085571"/>
                </a:solidFill>
                <a:latin typeface="Arial"/>
              </a:rPr>
              <a:t>Approvals, metering, 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billing, 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users 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and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projects  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through 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a 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single ‘pane 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of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glass’</a:t>
            </a:r>
            <a:endParaRPr/>
          </a:p>
        </p:txBody>
      </p:sp>
      <p:sp>
        <p:nvSpPr>
          <p:cNvPr id="566" name="CustomShape 7"/>
          <p:cNvSpPr/>
          <p:nvPr/>
        </p:nvSpPr>
        <p:spPr>
          <a:xfrm>
            <a:off x="4483080" y="2129760"/>
            <a:ext cx="189432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1600" strike="noStrike">
                <a:solidFill>
                  <a:srgbClr val="085571"/>
                </a:solidFill>
                <a:latin typeface="Arial"/>
              </a:rPr>
              <a:t>Is </a:t>
            </a:r>
            <a:r>
              <a:rPr b="1" lang="en-IN" sz="1600" strike="noStrike">
                <a:solidFill>
                  <a:srgbClr val="085571"/>
                </a:solidFill>
                <a:latin typeface="Arial"/>
              </a:rPr>
              <a:t>supported </a:t>
            </a:r>
            <a:r>
              <a:rPr b="1" lang="en-IN" sz="1600" strike="noStrike">
                <a:solidFill>
                  <a:srgbClr val="085571"/>
                </a:solidFill>
                <a:latin typeface="Arial"/>
              </a:rPr>
              <a:t>by</a:t>
            </a:r>
            <a:r>
              <a:rPr b="1" lang="en-IN" sz="1600" strike="noStrike">
                <a:solidFill>
                  <a:srgbClr val="085571"/>
                </a:solidFill>
                <a:latin typeface="Arial"/>
              </a:rPr>
              <a:t> </a:t>
            </a:r>
            <a:r>
              <a:rPr b="1" lang="en-IN" sz="1600" strike="noStrike">
                <a:solidFill>
                  <a:srgbClr val="085571"/>
                </a:solidFill>
                <a:latin typeface="Arial"/>
              </a:rPr>
              <a:t>IBM</a:t>
            </a:r>
            <a:endParaRPr/>
          </a:p>
        </p:txBody>
      </p:sp>
      <p:sp>
        <p:nvSpPr>
          <p:cNvPr id="567" name="CustomShape 8"/>
          <p:cNvSpPr/>
          <p:nvPr/>
        </p:nvSpPr>
        <p:spPr>
          <a:xfrm>
            <a:off x="4711680" y="2363400"/>
            <a:ext cx="3988800" cy="98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5000"/>
              </a:lnSpc>
              <a:buFont typeface="StarSymbol"/>
              <a:buChar char=""/>
            </a:pPr>
            <a:r>
              <a:rPr lang="en-IN" sz="1400" strike="noStrike">
                <a:solidFill>
                  <a:srgbClr val="085571"/>
                </a:solidFill>
                <a:latin typeface="Arial"/>
              </a:rPr>
              <a:t>Five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(5)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years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of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support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with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an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optional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three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(3)  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year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extension</a:t>
            </a:r>
            <a:endParaRPr/>
          </a:p>
          <a:p>
            <a:pPr>
              <a:lnSpc>
                <a:spcPct val="100000"/>
              </a:lnSpc>
              <a:buFont typeface="StarSymbol"/>
              <a:buChar char=""/>
            </a:pPr>
            <a:r>
              <a:rPr lang="en-IN" sz="1400" strike="noStrike">
                <a:solidFill>
                  <a:srgbClr val="085571"/>
                </a:solidFill>
                <a:latin typeface="Arial"/>
              </a:rPr>
              <a:t>Upgrades</a:t>
            </a:r>
            <a:endParaRPr/>
          </a:p>
          <a:p>
            <a:pPr>
              <a:lnSpc>
                <a:spcPct val="100000"/>
              </a:lnSpc>
              <a:buFont typeface="StarSymbol"/>
              <a:buChar char=""/>
            </a:pPr>
            <a:r>
              <a:rPr lang="en-IN" sz="1400" strike="noStrike">
                <a:solidFill>
                  <a:srgbClr val="085571"/>
                </a:solidFill>
                <a:latin typeface="Arial"/>
              </a:rPr>
              <a:t>IBM 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Services 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and 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business partners 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like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085571"/>
                </a:solidFill>
                <a:latin typeface="Arial"/>
              </a:rPr>
              <a:t>Lenovo</a:t>
            </a:r>
            <a:endParaRPr/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CustomShape 1"/>
          <p:cNvSpPr/>
          <p:nvPr/>
        </p:nvSpPr>
        <p:spPr>
          <a:xfrm>
            <a:off x="0" y="0"/>
            <a:ext cx="9143640" cy="694800"/>
          </a:xfrm>
          <a:custGeom>
            <a:avLst/>
            <a:gdLst/>
            <a:ahLst/>
            <a:rect l="0" t="0" r="r" b="b"/>
            <a:pathLst>
              <a:path w="9144001" h="695326">
                <a:moveTo>
                  <a:pt x="0" y="0"/>
                </a:moveTo>
                <a:lnTo>
                  <a:pt x="9144000" y="0"/>
                </a:lnTo>
                <a:lnTo>
                  <a:pt x="9144000" y="695325"/>
                </a:lnTo>
                <a:lnTo>
                  <a:pt x="0" y="695325"/>
                </a:lnTo>
                <a:lnTo>
                  <a:pt x="0" y="0"/>
                </a:lnTo>
              </a:path>
            </a:pathLst>
          </a:custGeom>
          <a:solidFill>
            <a:srgbClr val="54b0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9" name="CustomShape 2"/>
          <p:cNvSpPr/>
          <p:nvPr/>
        </p:nvSpPr>
        <p:spPr>
          <a:xfrm>
            <a:off x="8305920" y="0"/>
            <a:ext cx="837720" cy="30132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CustomShape 3"/>
          <p:cNvSpPr/>
          <p:nvPr/>
        </p:nvSpPr>
        <p:spPr>
          <a:xfrm>
            <a:off x="291960" y="3388680"/>
            <a:ext cx="2831760" cy="14641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1" name="CustomShape 4"/>
          <p:cNvSpPr/>
          <p:nvPr/>
        </p:nvSpPr>
        <p:spPr>
          <a:xfrm>
            <a:off x="2166120" y="1167480"/>
            <a:ext cx="3453120" cy="318744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2" name="CustomShape 5"/>
          <p:cNvSpPr/>
          <p:nvPr/>
        </p:nvSpPr>
        <p:spPr>
          <a:xfrm>
            <a:off x="2549520" y="3385080"/>
            <a:ext cx="1006200" cy="47952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CustomShape 6"/>
          <p:cNvSpPr/>
          <p:nvPr/>
        </p:nvSpPr>
        <p:spPr>
          <a:xfrm>
            <a:off x="2549520" y="3385080"/>
            <a:ext cx="1006200" cy="479520"/>
          </a:xfrm>
          <a:custGeom>
            <a:avLst/>
            <a:gdLst/>
            <a:ahLst/>
            <a:rect l="0" t="0" r="r" b="b"/>
            <a:pathLst>
              <a:path w="1006480" h="479822">
                <a:moveTo>
                  <a:pt x="0" y="79972"/>
                </a:moveTo>
                <a:lnTo>
                  <a:pt x="6284" y="48843"/>
                </a:lnTo>
                <a:lnTo>
                  <a:pt x="23423" y="23423"/>
                </a:lnTo>
                <a:lnTo>
                  <a:pt x="48843" y="6284"/>
                </a:lnTo>
                <a:lnTo>
                  <a:pt x="79971" y="0"/>
                </a:lnTo>
                <a:lnTo>
                  <a:pt x="926502" y="0"/>
                </a:lnTo>
                <a:lnTo>
                  <a:pt x="957631" y="6284"/>
                </a:lnTo>
                <a:lnTo>
                  <a:pt x="983053" y="23423"/>
                </a:lnTo>
                <a:lnTo>
                  <a:pt x="1000193" y="48843"/>
                </a:lnTo>
                <a:lnTo>
                  <a:pt x="1006479" y="79972"/>
                </a:lnTo>
                <a:lnTo>
                  <a:pt x="1006479" y="399849"/>
                </a:lnTo>
                <a:lnTo>
                  <a:pt x="1000193" y="430978"/>
                </a:lnTo>
                <a:lnTo>
                  <a:pt x="983053" y="456398"/>
                </a:lnTo>
                <a:lnTo>
                  <a:pt x="957631" y="473537"/>
                </a:lnTo>
                <a:lnTo>
                  <a:pt x="926502" y="479821"/>
                </a:lnTo>
                <a:lnTo>
                  <a:pt x="79971" y="479821"/>
                </a:lnTo>
                <a:lnTo>
                  <a:pt x="48843" y="473537"/>
                </a:lnTo>
                <a:lnTo>
                  <a:pt x="23423" y="456398"/>
                </a:lnTo>
                <a:lnTo>
                  <a:pt x="6284" y="430978"/>
                </a:lnTo>
                <a:lnTo>
                  <a:pt x="0" y="399849"/>
                </a:lnTo>
                <a:lnTo>
                  <a:pt x="0" y="79972"/>
                </a:lnTo>
              </a:path>
            </a:pathLst>
          </a:custGeom>
          <a:noFill/>
          <a:ln w="9360">
            <a:solidFill>
              <a:srgbClr val="009cc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4" name="CustomShape 7"/>
          <p:cNvSpPr/>
          <p:nvPr/>
        </p:nvSpPr>
        <p:spPr>
          <a:xfrm>
            <a:off x="2700000" y="3360600"/>
            <a:ext cx="711360" cy="72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just">
              <a:lnSpc>
                <a:spcPts val="494"/>
              </a:lnSpc>
            </a:pPr>
            <a:r>
              <a:rPr lang="en-IN" sz="1200" strike="noStrike">
                <a:solidFill>
                  <a:srgbClr val="008abf"/>
                </a:solidFill>
                <a:latin typeface="Arial"/>
              </a:rPr>
              <a:t>Platform  Resource  Scheduler</a:t>
            </a:r>
            <a:endParaRPr/>
          </a:p>
        </p:txBody>
      </p:sp>
      <p:sp>
        <p:nvSpPr>
          <p:cNvPr id="575" name="CustomShape 8"/>
          <p:cNvSpPr/>
          <p:nvPr/>
        </p:nvSpPr>
        <p:spPr>
          <a:xfrm>
            <a:off x="370800" y="1077840"/>
            <a:ext cx="2913120" cy="213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564"/>
              </a:lnSpc>
              <a:buFont typeface="StarSymbol"/>
              <a:buChar char=""/>
            </a:pPr>
            <a:r>
              <a:rPr lang="en-IN" sz="1400" strike="noStrike">
                <a:solidFill>
                  <a:srgbClr val="008abf"/>
                </a:solidFill>
                <a:latin typeface="Arial"/>
              </a:rPr>
              <a:t>Intelligent and policy driven</a:t>
            </a:r>
            <a:r>
              <a:rPr lang="en-IN" sz="14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008abf"/>
                </a:solidFill>
                <a:latin typeface="Arial"/>
              </a:rPr>
              <a:t>Virtual  </a:t>
            </a:r>
            <a:r>
              <a:rPr lang="en-IN" sz="1400" strike="noStrike">
                <a:solidFill>
                  <a:srgbClr val="008abf"/>
                </a:solidFill>
                <a:latin typeface="Arial"/>
              </a:rPr>
              <a:t>Server</a:t>
            </a:r>
            <a:r>
              <a:rPr lang="en-IN" sz="14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008abf"/>
                </a:solidFill>
                <a:latin typeface="Arial"/>
              </a:rPr>
              <a:t>Placement</a:t>
            </a:r>
            <a:endParaRPr/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IN" sz="1400" strike="noStrike">
                <a:solidFill>
                  <a:srgbClr val="008abf"/>
                </a:solidFill>
                <a:latin typeface="Arial"/>
              </a:rPr>
              <a:t>Supporting use cases for virtual  server deployment, relocation</a:t>
            </a:r>
            <a:r>
              <a:rPr lang="en-IN" sz="14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008abf"/>
                </a:solidFill>
                <a:latin typeface="Arial"/>
              </a:rPr>
              <a:t>and  restart</a:t>
            </a:r>
            <a:endParaRPr/>
          </a:p>
          <a:p>
            <a:pPr>
              <a:lnSpc>
                <a:spcPts val="586"/>
              </a:lnSpc>
              <a:buFont typeface="StarSymbol"/>
              <a:buChar char=""/>
            </a:pPr>
            <a:r>
              <a:rPr lang="en-IN" sz="1400" strike="noStrike">
                <a:solidFill>
                  <a:srgbClr val="008abf"/>
                </a:solidFill>
                <a:latin typeface="Arial"/>
              </a:rPr>
              <a:t>Optimization for server</a:t>
            </a:r>
            <a:r>
              <a:rPr lang="en-IN" sz="14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008abf"/>
                </a:solidFill>
                <a:latin typeface="Arial"/>
              </a:rPr>
              <a:t>utilization  and energy</a:t>
            </a:r>
            <a:r>
              <a:rPr lang="en-IN" sz="14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008abf"/>
                </a:solidFill>
                <a:latin typeface="Arial"/>
              </a:rPr>
              <a:t>consumption</a:t>
            </a:r>
            <a:endParaRPr/>
          </a:p>
          <a:p>
            <a:pPr>
              <a:lnSpc>
                <a:spcPts val="586"/>
              </a:lnSpc>
              <a:buFont typeface="StarSymbol"/>
              <a:buChar char=""/>
            </a:pPr>
            <a:r>
              <a:rPr lang="en-IN" sz="1400" strike="noStrike">
                <a:solidFill>
                  <a:srgbClr val="008abf"/>
                </a:solidFill>
                <a:latin typeface="Arial"/>
              </a:rPr>
              <a:t>Increased virtual server</a:t>
            </a:r>
            <a:r>
              <a:rPr lang="en-IN" sz="14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008abf"/>
                </a:solidFill>
                <a:latin typeface="Arial"/>
              </a:rPr>
              <a:t>availability  and</a:t>
            </a:r>
            <a:r>
              <a:rPr lang="en-IN" sz="14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008abf"/>
                </a:solidFill>
                <a:latin typeface="Arial"/>
              </a:rPr>
              <a:t>resilience</a:t>
            </a:r>
            <a:endParaRPr/>
          </a:p>
        </p:txBody>
      </p:sp>
      <p:sp>
        <p:nvSpPr>
          <p:cNvPr id="576" name="CustomShape 9"/>
          <p:cNvSpPr/>
          <p:nvPr/>
        </p:nvSpPr>
        <p:spPr>
          <a:xfrm>
            <a:off x="5214960" y="4536360"/>
            <a:ext cx="214920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i="1" lang="en-IN" sz="1400" strike="noStrike">
                <a:solidFill>
                  <a:srgbClr val="008abf"/>
                </a:solidFill>
                <a:latin typeface="Arial"/>
              </a:rPr>
              <a:t>Optimization</a:t>
            </a:r>
            <a:r>
              <a:rPr b="1" i="1" lang="en-IN" sz="14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b="1" i="1" lang="en-IN" sz="1400" strike="noStrike">
                <a:solidFill>
                  <a:srgbClr val="008abf"/>
                </a:solidFill>
                <a:latin typeface="Arial"/>
              </a:rPr>
              <a:t>Capabilities</a:t>
            </a:r>
            <a:endParaRPr/>
          </a:p>
        </p:txBody>
      </p:sp>
      <p:sp>
        <p:nvSpPr>
          <p:cNvPr id="577" name="CustomShape 10"/>
          <p:cNvSpPr/>
          <p:nvPr/>
        </p:nvSpPr>
        <p:spPr>
          <a:xfrm>
            <a:off x="262080" y="4948920"/>
            <a:ext cx="138240" cy="12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800" strike="noStrike">
                <a:latin typeface="Arial"/>
              </a:rPr>
              <a:t>15</a:t>
            </a:r>
            <a:endParaRPr/>
          </a:p>
        </p:txBody>
      </p:sp>
      <p:sp>
        <p:nvSpPr>
          <p:cNvPr id="578" name="CustomShape 11"/>
          <p:cNvSpPr/>
          <p:nvPr/>
        </p:nvSpPr>
        <p:spPr>
          <a:xfrm>
            <a:off x="1785960" y="3768480"/>
            <a:ext cx="364680" cy="136800"/>
          </a:xfrm>
          <a:custGeom>
            <a:avLst/>
            <a:gdLst/>
            <a:ahLst/>
            <a:rect l="0" t="0" r="r" b="b"/>
            <a:pathLst>
              <a:path w="365126" h="136919">
                <a:moveTo>
                  <a:pt x="342303" y="0"/>
                </a:moveTo>
                <a:lnTo>
                  <a:pt x="22821" y="0"/>
                </a:lnTo>
                <a:lnTo>
                  <a:pt x="13941" y="1792"/>
                </a:lnTo>
                <a:lnTo>
                  <a:pt x="6686" y="6681"/>
                </a:lnTo>
                <a:lnTo>
                  <a:pt x="1794" y="13935"/>
                </a:lnTo>
                <a:lnTo>
                  <a:pt x="0" y="22821"/>
                </a:lnTo>
                <a:lnTo>
                  <a:pt x="0" y="114098"/>
                </a:lnTo>
                <a:lnTo>
                  <a:pt x="1794" y="122980"/>
                </a:lnTo>
                <a:lnTo>
                  <a:pt x="6686" y="130234"/>
                </a:lnTo>
                <a:lnTo>
                  <a:pt x="13941" y="135125"/>
                </a:lnTo>
                <a:lnTo>
                  <a:pt x="22821" y="136918"/>
                </a:lnTo>
                <a:lnTo>
                  <a:pt x="342303" y="136918"/>
                </a:lnTo>
                <a:lnTo>
                  <a:pt x="351189" y="135125"/>
                </a:lnTo>
                <a:lnTo>
                  <a:pt x="358443" y="130234"/>
                </a:lnTo>
                <a:lnTo>
                  <a:pt x="363332" y="122980"/>
                </a:lnTo>
                <a:lnTo>
                  <a:pt x="365125" y="114098"/>
                </a:lnTo>
                <a:lnTo>
                  <a:pt x="365125" y="22821"/>
                </a:lnTo>
                <a:lnTo>
                  <a:pt x="363332" y="13935"/>
                </a:lnTo>
                <a:lnTo>
                  <a:pt x="358443" y="6681"/>
                </a:lnTo>
                <a:lnTo>
                  <a:pt x="351189" y="1792"/>
                </a:lnTo>
                <a:lnTo>
                  <a:pt x="342303" y="0"/>
                </a:lnTo>
              </a:path>
            </a:pathLst>
          </a:custGeom>
          <a:solidFill>
            <a:srgbClr val="c9a8e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9" name="CustomShape 12"/>
          <p:cNvSpPr/>
          <p:nvPr/>
        </p:nvSpPr>
        <p:spPr>
          <a:xfrm>
            <a:off x="1785960" y="3768480"/>
            <a:ext cx="364680" cy="136800"/>
          </a:xfrm>
          <a:custGeom>
            <a:avLst/>
            <a:gdLst/>
            <a:ahLst/>
            <a:rect l="0" t="0" r="r" b="b"/>
            <a:pathLst>
              <a:path w="365125" h="136922">
                <a:moveTo>
                  <a:pt x="0" y="22821"/>
                </a:moveTo>
                <a:lnTo>
                  <a:pt x="1793" y="13938"/>
                </a:lnTo>
                <a:lnTo>
                  <a:pt x="6684" y="6684"/>
                </a:lnTo>
                <a:lnTo>
                  <a:pt x="13938" y="1793"/>
                </a:lnTo>
                <a:lnTo>
                  <a:pt x="22821" y="0"/>
                </a:lnTo>
                <a:lnTo>
                  <a:pt x="342303" y="0"/>
                </a:lnTo>
                <a:lnTo>
                  <a:pt x="351186" y="1793"/>
                </a:lnTo>
                <a:lnTo>
                  <a:pt x="358440" y="6684"/>
                </a:lnTo>
                <a:lnTo>
                  <a:pt x="363331" y="13938"/>
                </a:lnTo>
                <a:lnTo>
                  <a:pt x="365124" y="22821"/>
                </a:lnTo>
                <a:lnTo>
                  <a:pt x="365124" y="114100"/>
                </a:lnTo>
                <a:lnTo>
                  <a:pt x="363331" y="122983"/>
                </a:lnTo>
                <a:lnTo>
                  <a:pt x="358440" y="130237"/>
                </a:lnTo>
                <a:lnTo>
                  <a:pt x="351186" y="135128"/>
                </a:lnTo>
                <a:lnTo>
                  <a:pt x="342303" y="136921"/>
                </a:lnTo>
                <a:lnTo>
                  <a:pt x="22821" y="136921"/>
                </a:lnTo>
                <a:lnTo>
                  <a:pt x="13938" y="135128"/>
                </a:lnTo>
                <a:lnTo>
                  <a:pt x="6684" y="130237"/>
                </a:lnTo>
                <a:lnTo>
                  <a:pt x="1793" y="122983"/>
                </a:lnTo>
                <a:lnTo>
                  <a:pt x="0" y="114100"/>
                </a:lnTo>
                <a:lnTo>
                  <a:pt x="0" y="22821"/>
                </a:lnTo>
              </a:path>
            </a:pathLst>
          </a:custGeom>
          <a:noFill/>
          <a:ln w="12600">
            <a:solidFill>
              <a:srgbClr val="4f277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0" name="CustomShape 13"/>
          <p:cNvSpPr/>
          <p:nvPr/>
        </p:nvSpPr>
        <p:spPr>
          <a:xfrm>
            <a:off x="1841040" y="3768120"/>
            <a:ext cx="260640" cy="13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900" strike="noStrike">
                <a:latin typeface="Arial"/>
              </a:rPr>
              <a:t>PRS</a:t>
            </a:r>
            <a:endParaRPr/>
          </a:p>
        </p:txBody>
      </p:sp>
      <p:sp>
        <p:nvSpPr>
          <p:cNvPr id="581" name="CustomShape 14"/>
          <p:cNvSpPr/>
          <p:nvPr/>
        </p:nvSpPr>
        <p:spPr>
          <a:xfrm>
            <a:off x="3429000" y="961920"/>
            <a:ext cx="5714640" cy="355248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2" name="TextShape 15"/>
          <p:cNvSpPr txBox="1"/>
          <p:nvPr/>
        </p:nvSpPr>
        <p:spPr>
          <a:xfrm>
            <a:off x="196200" y="181080"/>
            <a:ext cx="8750880" cy="85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ICM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Platform Pluggable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Scheduler</a:t>
            </a:r>
            <a:endParaRPr/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CustomShape 1"/>
          <p:cNvSpPr/>
          <p:nvPr/>
        </p:nvSpPr>
        <p:spPr>
          <a:xfrm>
            <a:off x="0" y="0"/>
            <a:ext cx="9143640" cy="5143320"/>
          </a:xfrm>
          <a:custGeom>
            <a:avLst/>
            <a:gdLst/>
            <a:ahLst/>
            <a:rect l="0" t="0" r="r" b="b"/>
            <a:pathLst>
              <a:path w="9144001" h="5143500">
                <a:moveTo>
                  <a:pt x="0" y="0"/>
                </a:moveTo>
                <a:lnTo>
                  <a:pt x="9144000" y="0"/>
                </a:lnTo>
                <a:lnTo>
                  <a:pt x="9144000" y="5143499"/>
                </a:lnTo>
                <a:lnTo>
                  <a:pt x="0" y="5143499"/>
                </a:lnTo>
                <a:lnTo>
                  <a:pt x="0" y="0"/>
                </a:lnTo>
              </a:path>
            </a:pathLst>
          </a:custGeom>
          <a:solidFill>
            <a:srgbClr val="00afe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4" name="CustomShape 2"/>
          <p:cNvSpPr/>
          <p:nvPr/>
        </p:nvSpPr>
        <p:spPr>
          <a:xfrm>
            <a:off x="633240" y="925920"/>
            <a:ext cx="2193480" cy="18558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5" name="CustomShape 3"/>
          <p:cNvSpPr/>
          <p:nvPr/>
        </p:nvSpPr>
        <p:spPr>
          <a:xfrm>
            <a:off x="8229960" y="4797360"/>
            <a:ext cx="615240" cy="18108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6" name="CustomShape 4"/>
          <p:cNvSpPr/>
          <p:nvPr/>
        </p:nvSpPr>
        <p:spPr>
          <a:xfrm>
            <a:off x="2273400" y="2636640"/>
            <a:ext cx="5312160" cy="127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1174"/>
              </a:lnSpc>
            </a:pP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Goal 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– 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Bluemix 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on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IBM</a:t>
            </a:r>
            <a:endParaRPr/>
          </a:p>
          <a:p>
            <a:pPr>
              <a:lnSpc>
                <a:spcPts val="1174"/>
              </a:lnSpc>
            </a:pP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Cloud 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Manager 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with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OpenStack</a:t>
            </a:r>
            <a:endParaRPr/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CustomShape 1"/>
          <p:cNvSpPr/>
          <p:nvPr/>
        </p:nvSpPr>
        <p:spPr>
          <a:xfrm>
            <a:off x="0" y="0"/>
            <a:ext cx="9143640" cy="694800"/>
          </a:xfrm>
          <a:custGeom>
            <a:avLst/>
            <a:gdLst/>
            <a:ahLst/>
            <a:rect l="0" t="0" r="r" b="b"/>
            <a:pathLst>
              <a:path w="9144001" h="695326">
                <a:moveTo>
                  <a:pt x="0" y="0"/>
                </a:moveTo>
                <a:lnTo>
                  <a:pt x="9144000" y="0"/>
                </a:lnTo>
                <a:lnTo>
                  <a:pt x="9144000" y="695325"/>
                </a:lnTo>
                <a:lnTo>
                  <a:pt x="0" y="695325"/>
                </a:lnTo>
                <a:lnTo>
                  <a:pt x="0" y="0"/>
                </a:lnTo>
              </a:path>
            </a:pathLst>
          </a:custGeom>
          <a:solidFill>
            <a:srgbClr val="54b0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8" name="CustomShape 2"/>
          <p:cNvSpPr/>
          <p:nvPr/>
        </p:nvSpPr>
        <p:spPr>
          <a:xfrm>
            <a:off x="8305920" y="0"/>
            <a:ext cx="837720" cy="30132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9" name="CustomShape 3"/>
          <p:cNvSpPr/>
          <p:nvPr/>
        </p:nvSpPr>
        <p:spPr>
          <a:xfrm>
            <a:off x="4876920" y="2876400"/>
            <a:ext cx="151920" cy="355320"/>
          </a:xfrm>
          <a:custGeom>
            <a:avLst/>
            <a:gdLst/>
            <a:ahLst/>
            <a:rect l="0" t="0" r="r" b="b"/>
            <a:pathLst>
              <a:path w="152401" h="355373">
                <a:moveTo>
                  <a:pt x="0" y="76199"/>
                </a:moveTo>
                <a:lnTo>
                  <a:pt x="76199" y="0"/>
                </a:lnTo>
                <a:lnTo>
                  <a:pt x="152400" y="76199"/>
                </a:lnTo>
                <a:lnTo>
                  <a:pt x="114300" y="76199"/>
                </a:lnTo>
                <a:lnTo>
                  <a:pt x="114300" y="279172"/>
                </a:lnTo>
                <a:lnTo>
                  <a:pt x="152400" y="279172"/>
                </a:lnTo>
                <a:lnTo>
                  <a:pt x="76199" y="355372"/>
                </a:lnTo>
                <a:lnTo>
                  <a:pt x="0" y="279172"/>
                </a:lnTo>
                <a:lnTo>
                  <a:pt x="38100" y="279172"/>
                </a:lnTo>
                <a:lnTo>
                  <a:pt x="38100" y="76199"/>
                </a:lnTo>
                <a:lnTo>
                  <a:pt x="0" y="76199"/>
                </a:lnTo>
              </a:path>
            </a:pathLst>
          </a:cu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TextShape 4"/>
          <p:cNvSpPr txBox="1"/>
          <p:nvPr/>
        </p:nvSpPr>
        <p:spPr>
          <a:xfrm>
            <a:off x="196200" y="181080"/>
            <a:ext cx="8750880" cy="85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Bluemix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on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IBM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Cloud Manager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with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OpenStack</a:t>
            </a:r>
            <a:endParaRPr/>
          </a:p>
        </p:txBody>
      </p:sp>
      <p:sp>
        <p:nvSpPr>
          <p:cNvPr id="591" name="CustomShape 5"/>
          <p:cNvSpPr/>
          <p:nvPr/>
        </p:nvSpPr>
        <p:spPr>
          <a:xfrm>
            <a:off x="3304440" y="694080"/>
            <a:ext cx="3457800" cy="250596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2" name="CustomShape 6"/>
          <p:cNvSpPr/>
          <p:nvPr/>
        </p:nvSpPr>
        <p:spPr>
          <a:xfrm>
            <a:off x="3505320" y="895320"/>
            <a:ext cx="2856960" cy="190476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3" name="CustomShape 7"/>
          <p:cNvSpPr/>
          <p:nvPr/>
        </p:nvSpPr>
        <p:spPr>
          <a:xfrm>
            <a:off x="3505320" y="3333600"/>
            <a:ext cx="2971440" cy="142452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4" name="CustomShape 8"/>
          <p:cNvSpPr/>
          <p:nvPr/>
        </p:nvSpPr>
        <p:spPr>
          <a:xfrm>
            <a:off x="7238880" y="3257640"/>
            <a:ext cx="1543320" cy="159228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5" name="CustomShape 9"/>
          <p:cNvSpPr/>
          <p:nvPr/>
        </p:nvSpPr>
        <p:spPr>
          <a:xfrm>
            <a:off x="762120" y="1047600"/>
            <a:ext cx="1832400" cy="187344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6" name="CustomShape 10"/>
          <p:cNvSpPr/>
          <p:nvPr/>
        </p:nvSpPr>
        <p:spPr>
          <a:xfrm>
            <a:off x="1600200" y="2876400"/>
            <a:ext cx="151920" cy="355320"/>
          </a:xfrm>
          <a:custGeom>
            <a:avLst/>
            <a:gdLst/>
            <a:ahLst/>
            <a:rect l="0" t="0" r="r" b="b"/>
            <a:pathLst>
              <a:path w="152400" h="355373">
                <a:moveTo>
                  <a:pt x="0" y="76199"/>
                </a:moveTo>
                <a:lnTo>
                  <a:pt x="76199" y="0"/>
                </a:lnTo>
                <a:lnTo>
                  <a:pt x="152399" y="76199"/>
                </a:lnTo>
                <a:lnTo>
                  <a:pt x="114299" y="76199"/>
                </a:lnTo>
                <a:lnTo>
                  <a:pt x="114299" y="279172"/>
                </a:lnTo>
                <a:lnTo>
                  <a:pt x="152399" y="279172"/>
                </a:lnTo>
                <a:lnTo>
                  <a:pt x="76199" y="355372"/>
                </a:lnTo>
                <a:lnTo>
                  <a:pt x="0" y="279172"/>
                </a:lnTo>
                <a:lnTo>
                  <a:pt x="38099" y="279172"/>
                </a:lnTo>
                <a:lnTo>
                  <a:pt x="38099" y="76199"/>
                </a:lnTo>
                <a:lnTo>
                  <a:pt x="0" y="76199"/>
                </a:lnTo>
              </a:path>
            </a:pathLst>
          </a:cu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7" name="CustomShape 11"/>
          <p:cNvSpPr/>
          <p:nvPr/>
        </p:nvSpPr>
        <p:spPr>
          <a:xfrm>
            <a:off x="152280" y="3333600"/>
            <a:ext cx="3093480" cy="94464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8" name="CustomShape 12"/>
          <p:cNvSpPr/>
          <p:nvPr/>
        </p:nvSpPr>
        <p:spPr>
          <a:xfrm>
            <a:off x="7086600" y="895320"/>
            <a:ext cx="1856880" cy="1856880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9" name="CustomShape 13"/>
          <p:cNvSpPr/>
          <p:nvPr/>
        </p:nvSpPr>
        <p:spPr>
          <a:xfrm>
            <a:off x="7924680" y="2876400"/>
            <a:ext cx="151920" cy="355320"/>
          </a:xfrm>
          <a:custGeom>
            <a:avLst/>
            <a:gdLst/>
            <a:ahLst/>
            <a:rect l="0" t="0" r="r" b="b"/>
            <a:pathLst>
              <a:path w="152401" h="355373">
                <a:moveTo>
                  <a:pt x="0" y="76199"/>
                </a:moveTo>
                <a:lnTo>
                  <a:pt x="76199" y="0"/>
                </a:lnTo>
                <a:lnTo>
                  <a:pt x="152400" y="76199"/>
                </a:lnTo>
                <a:lnTo>
                  <a:pt x="114300" y="76199"/>
                </a:lnTo>
                <a:lnTo>
                  <a:pt x="114300" y="279172"/>
                </a:lnTo>
                <a:lnTo>
                  <a:pt x="152400" y="279172"/>
                </a:lnTo>
                <a:lnTo>
                  <a:pt x="76199" y="355372"/>
                </a:lnTo>
                <a:lnTo>
                  <a:pt x="0" y="279172"/>
                </a:lnTo>
                <a:lnTo>
                  <a:pt x="38099" y="279172"/>
                </a:lnTo>
                <a:lnTo>
                  <a:pt x="38099" y="76199"/>
                </a:lnTo>
                <a:lnTo>
                  <a:pt x="0" y="76199"/>
                </a:lnTo>
              </a:path>
            </a:pathLst>
          </a:cu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CustomShape 1"/>
          <p:cNvSpPr/>
          <p:nvPr/>
        </p:nvSpPr>
        <p:spPr>
          <a:xfrm>
            <a:off x="2697480" y="772920"/>
            <a:ext cx="6317280" cy="433872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1" name="CustomShape 2"/>
          <p:cNvSpPr/>
          <p:nvPr/>
        </p:nvSpPr>
        <p:spPr>
          <a:xfrm>
            <a:off x="2743200" y="819000"/>
            <a:ext cx="6171840" cy="4190760"/>
          </a:xfrm>
          <a:custGeom>
            <a:avLst/>
            <a:gdLst/>
            <a:ahLst/>
            <a:rect l="0" t="0" r="r" b="b"/>
            <a:pathLst>
              <a:path w="6172201" h="4191001">
                <a:moveTo>
                  <a:pt x="5836704" y="0"/>
                </a:moveTo>
                <a:lnTo>
                  <a:pt x="335483" y="0"/>
                </a:lnTo>
                <a:lnTo>
                  <a:pt x="285908" y="3637"/>
                </a:lnTo>
                <a:lnTo>
                  <a:pt x="238591" y="14204"/>
                </a:lnTo>
                <a:lnTo>
                  <a:pt x="194052" y="31181"/>
                </a:lnTo>
                <a:lnTo>
                  <a:pt x="152809" y="54049"/>
                </a:lnTo>
                <a:lnTo>
                  <a:pt x="115382" y="82290"/>
                </a:lnTo>
                <a:lnTo>
                  <a:pt x="82289" y="115384"/>
                </a:lnTo>
                <a:lnTo>
                  <a:pt x="54048" y="152813"/>
                </a:lnTo>
                <a:lnTo>
                  <a:pt x="31180" y="194057"/>
                </a:lnTo>
                <a:lnTo>
                  <a:pt x="14204" y="238598"/>
                </a:lnTo>
                <a:lnTo>
                  <a:pt x="3637" y="285917"/>
                </a:lnTo>
                <a:lnTo>
                  <a:pt x="0" y="335495"/>
                </a:lnTo>
                <a:lnTo>
                  <a:pt x="0" y="3855510"/>
                </a:lnTo>
                <a:lnTo>
                  <a:pt x="3637" y="3905086"/>
                </a:lnTo>
                <a:lnTo>
                  <a:pt x="14204" y="3952404"/>
                </a:lnTo>
                <a:lnTo>
                  <a:pt x="31180" y="3996944"/>
                </a:lnTo>
                <a:lnTo>
                  <a:pt x="54048" y="4038187"/>
                </a:lnTo>
                <a:lnTo>
                  <a:pt x="82289" y="4075616"/>
                </a:lnTo>
                <a:lnTo>
                  <a:pt x="115382" y="4108709"/>
                </a:lnTo>
                <a:lnTo>
                  <a:pt x="152809" y="4136950"/>
                </a:lnTo>
                <a:lnTo>
                  <a:pt x="194052" y="4159818"/>
                </a:lnTo>
                <a:lnTo>
                  <a:pt x="238591" y="4176795"/>
                </a:lnTo>
                <a:lnTo>
                  <a:pt x="285908" y="4187362"/>
                </a:lnTo>
                <a:lnTo>
                  <a:pt x="335483" y="4191000"/>
                </a:lnTo>
                <a:lnTo>
                  <a:pt x="5836704" y="4191000"/>
                </a:lnTo>
                <a:lnTo>
                  <a:pt x="5886282" y="4187362"/>
                </a:lnTo>
                <a:lnTo>
                  <a:pt x="5933601" y="4176795"/>
                </a:lnTo>
                <a:lnTo>
                  <a:pt x="5978142" y="4159818"/>
                </a:lnTo>
                <a:lnTo>
                  <a:pt x="6019386" y="4136950"/>
                </a:lnTo>
                <a:lnTo>
                  <a:pt x="6056815" y="4108709"/>
                </a:lnTo>
                <a:lnTo>
                  <a:pt x="6089909" y="4075616"/>
                </a:lnTo>
                <a:lnTo>
                  <a:pt x="6118150" y="4038187"/>
                </a:lnTo>
                <a:lnTo>
                  <a:pt x="6141018" y="3996944"/>
                </a:lnTo>
                <a:lnTo>
                  <a:pt x="6157995" y="3952404"/>
                </a:lnTo>
                <a:lnTo>
                  <a:pt x="6168562" y="3905086"/>
                </a:lnTo>
                <a:lnTo>
                  <a:pt x="6172200" y="3855510"/>
                </a:lnTo>
                <a:lnTo>
                  <a:pt x="6172200" y="335495"/>
                </a:lnTo>
                <a:lnTo>
                  <a:pt x="6168562" y="285917"/>
                </a:lnTo>
                <a:lnTo>
                  <a:pt x="6157995" y="238598"/>
                </a:lnTo>
                <a:lnTo>
                  <a:pt x="6141018" y="194057"/>
                </a:lnTo>
                <a:lnTo>
                  <a:pt x="6118150" y="152813"/>
                </a:lnTo>
                <a:lnTo>
                  <a:pt x="6089909" y="115384"/>
                </a:lnTo>
                <a:lnTo>
                  <a:pt x="6056815" y="82290"/>
                </a:lnTo>
                <a:lnTo>
                  <a:pt x="6019386" y="54049"/>
                </a:lnTo>
                <a:lnTo>
                  <a:pt x="5978142" y="31181"/>
                </a:lnTo>
                <a:lnTo>
                  <a:pt x="5933601" y="14204"/>
                </a:lnTo>
                <a:lnTo>
                  <a:pt x="5886282" y="3637"/>
                </a:lnTo>
                <a:lnTo>
                  <a:pt x="5836704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2" name="CustomShape 3"/>
          <p:cNvSpPr/>
          <p:nvPr/>
        </p:nvSpPr>
        <p:spPr>
          <a:xfrm>
            <a:off x="2743200" y="819000"/>
            <a:ext cx="6171840" cy="4190760"/>
          </a:xfrm>
          <a:custGeom>
            <a:avLst/>
            <a:gdLst/>
            <a:ahLst/>
            <a:rect l="0" t="0" r="r" b="b"/>
            <a:pathLst>
              <a:path w="6172196" h="4190997">
                <a:moveTo>
                  <a:pt x="0" y="335489"/>
                </a:moveTo>
                <a:lnTo>
                  <a:pt x="3637" y="285913"/>
                </a:lnTo>
                <a:lnTo>
                  <a:pt x="14204" y="238595"/>
                </a:lnTo>
                <a:lnTo>
                  <a:pt x="31181" y="194055"/>
                </a:lnTo>
                <a:lnTo>
                  <a:pt x="54049" y="152812"/>
                </a:lnTo>
                <a:lnTo>
                  <a:pt x="82289" y="115383"/>
                </a:lnTo>
                <a:lnTo>
                  <a:pt x="115383" y="82289"/>
                </a:lnTo>
                <a:lnTo>
                  <a:pt x="152812" y="54049"/>
                </a:lnTo>
                <a:lnTo>
                  <a:pt x="194055" y="31181"/>
                </a:lnTo>
                <a:lnTo>
                  <a:pt x="238595" y="14204"/>
                </a:lnTo>
                <a:lnTo>
                  <a:pt x="285913" y="3637"/>
                </a:lnTo>
                <a:lnTo>
                  <a:pt x="335489" y="0"/>
                </a:lnTo>
                <a:lnTo>
                  <a:pt x="5836705" y="0"/>
                </a:lnTo>
                <a:lnTo>
                  <a:pt x="5886282" y="3637"/>
                </a:lnTo>
                <a:lnTo>
                  <a:pt x="5933601" y="14204"/>
                </a:lnTo>
                <a:lnTo>
                  <a:pt x="5978141" y="31181"/>
                </a:lnTo>
                <a:lnTo>
                  <a:pt x="6019385" y="54049"/>
                </a:lnTo>
                <a:lnTo>
                  <a:pt x="6056813" y="82289"/>
                </a:lnTo>
                <a:lnTo>
                  <a:pt x="6089906" y="115383"/>
                </a:lnTo>
                <a:lnTo>
                  <a:pt x="6118147" y="152812"/>
                </a:lnTo>
                <a:lnTo>
                  <a:pt x="6141014" y="194055"/>
                </a:lnTo>
                <a:lnTo>
                  <a:pt x="6157991" y="238595"/>
                </a:lnTo>
                <a:lnTo>
                  <a:pt x="6168558" y="285913"/>
                </a:lnTo>
                <a:lnTo>
                  <a:pt x="6172195" y="335489"/>
                </a:lnTo>
                <a:lnTo>
                  <a:pt x="6172195" y="3855507"/>
                </a:lnTo>
                <a:lnTo>
                  <a:pt x="6168558" y="3905084"/>
                </a:lnTo>
                <a:lnTo>
                  <a:pt x="6157991" y="3952402"/>
                </a:lnTo>
                <a:lnTo>
                  <a:pt x="6141014" y="3996942"/>
                </a:lnTo>
                <a:lnTo>
                  <a:pt x="6118147" y="4038186"/>
                </a:lnTo>
                <a:lnTo>
                  <a:pt x="6089906" y="4075614"/>
                </a:lnTo>
                <a:lnTo>
                  <a:pt x="6056813" y="4108708"/>
                </a:lnTo>
                <a:lnTo>
                  <a:pt x="6019385" y="4136948"/>
                </a:lnTo>
                <a:lnTo>
                  <a:pt x="5978141" y="4159816"/>
                </a:lnTo>
                <a:lnTo>
                  <a:pt x="5933601" y="4176792"/>
                </a:lnTo>
                <a:lnTo>
                  <a:pt x="5886282" y="4187359"/>
                </a:lnTo>
                <a:lnTo>
                  <a:pt x="5836705" y="4190996"/>
                </a:lnTo>
                <a:lnTo>
                  <a:pt x="335489" y="4190996"/>
                </a:lnTo>
                <a:lnTo>
                  <a:pt x="285913" y="4187359"/>
                </a:lnTo>
                <a:lnTo>
                  <a:pt x="238595" y="4176792"/>
                </a:lnTo>
                <a:lnTo>
                  <a:pt x="194055" y="4159816"/>
                </a:lnTo>
                <a:lnTo>
                  <a:pt x="152812" y="4136948"/>
                </a:lnTo>
                <a:lnTo>
                  <a:pt x="115383" y="4108708"/>
                </a:lnTo>
                <a:lnTo>
                  <a:pt x="82289" y="4075614"/>
                </a:lnTo>
                <a:lnTo>
                  <a:pt x="54049" y="4038186"/>
                </a:lnTo>
                <a:lnTo>
                  <a:pt x="31181" y="3996942"/>
                </a:lnTo>
                <a:lnTo>
                  <a:pt x="14204" y="3952402"/>
                </a:lnTo>
                <a:lnTo>
                  <a:pt x="3637" y="3905084"/>
                </a:lnTo>
                <a:lnTo>
                  <a:pt x="0" y="3855507"/>
                </a:lnTo>
                <a:lnTo>
                  <a:pt x="0" y="335489"/>
                </a:lnTo>
              </a:path>
            </a:pathLst>
          </a:custGeom>
          <a:noFill/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3" name="CustomShape 4"/>
          <p:cNvSpPr/>
          <p:nvPr/>
        </p:nvSpPr>
        <p:spPr>
          <a:xfrm>
            <a:off x="182880" y="772920"/>
            <a:ext cx="2052720" cy="43387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4" name="CustomShape 5"/>
          <p:cNvSpPr/>
          <p:nvPr/>
        </p:nvSpPr>
        <p:spPr>
          <a:xfrm>
            <a:off x="228600" y="819000"/>
            <a:ext cx="1904760" cy="4190760"/>
          </a:xfrm>
          <a:custGeom>
            <a:avLst/>
            <a:gdLst/>
            <a:ahLst/>
            <a:rect l="0" t="0" r="r" b="b"/>
            <a:pathLst>
              <a:path w="1905001" h="4191001">
                <a:moveTo>
                  <a:pt x="1752511" y="0"/>
                </a:moveTo>
                <a:lnTo>
                  <a:pt x="152495" y="0"/>
                </a:lnTo>
                <a:lnTo>
                  <a:pt x="104294" y="7774"/>
                </a:lnTo>
                <a:lnTo>
                  <a:pt x="62433" y="29423"/>
                </a:lnTo>
                <a:lnTo>
                  <a:pt x="29422" y="62435"/>
                </a:lnTo>
                <a:lnTo>
                  <a:pt x="7774" y="104298"/>
                </a:lnTo>
                <a:lnTo>
                  <a:pt x="0" y="152501"/>
                </a:lnTo>
                <a:lnTo>
                  <a:pt x="0" y="4038504"/>
                </a:lnTo>
                <a:lnTo>
                  <a:pt x="7774" y="4086705"/>
                </a:lnTo>
                <a:lnTo>
                  <a:pt x="29422" y="4128566"/>
                </a:lnTo>
                <a:lnTo>
                  <a:pt x="62433" y="4161577"/>
                </a:lnTo>
                <a:lnTo>
                  <a:pt x="104294" y="4183225"/>
                </a:lnTo>
                <a:lnTo>
                  <a:pt x="152495" y="4191000"/>
                </a:lnTo>
                <a:lnTo>
                  <a:pt x="1752511" y="4191000"/>
                </a:lnTo>
                <a:lnTo>
                  <a:pt x="1800708" y="4183225"/>
                </a:lnTo>
                <a:lnTo>
                  <a:pt x="1842567" y="4161577"/>
                </a:lnTo>
                <a:lnTo>
                  <a:pt x="1875577" y="4128566"/>
                </a:lnTo>
                <a:lnTo>
                  <a:pt x="1897225" y="4086705"/>
                </a:lnTo>
                <a:lnTo>
                  <a:pt x="1905000" y="4038504"/>
                </a:lnTo>
                <a:lnTo>
                  <a:pt x="1905000" y="152501"/>
                </a:lnTo>
                <a:lnTo>
                  <a:pt x="1897225" y="104298"/>
                </a:lnTo>
                <a:lnTo>
                  <a:pt x="1875577" y="62435"/>
                </a:lnTo>
                <a:lnTo>
                  <a:pt x="1842567" y="29423"/>
                </a:lnTo>
                <a:lnTo>
                  <a:pt x="1800708" y="7774"/>
                </a:lnTo>
                <a:lnTo>
                  <a:pt x="1752511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5" name="CustomShape 6"/>
          <p:cNvSpPr/>
          <p:nvPr/>
        </p:nvSpPr>
        <p:spPr>
          <a:xfrm>
            <a:off x="228600" y="819000"/>
            <a:ext cx="1904760" cy="4190760"/>
          </a:xfrm>
          <a:custGeom>
            <a:avLst/>
            <a:gdLst/>
            <a:ahLst/>
            <a:rect l="0" t="0" r="r" b="b"/>
            <a:pathLst>
              <a:path w="1904999" h="4190997">
                <a:moveTo>
                  <a:pt x="0" y="152494"/>
                </a:moveTo>
                <a:lnTo>
                  <a:pt x="7774" y="104294"/>
                </a:lnTo>
                <a:lnTo>
                  <a:pt x="29422" y="62433"/>
                </a:lnTo>
                <a:lnTo>
                  <a:pt x="62433" y="29422"/>
                </a:lnTo>
                <a:lnTo>
                  <a:pt x="104294" y="7774"/>
                </a:lnTo>
                <a:lnTo>
                  <a:pt x="152494" y="0"/>
                </a:lnTo>
                <a:lnTo>
                  <a:pt x="1752508" y="0"/>
                </a:lnTo>
                <a:lnTo>
                  <a:pt x="1800708" y="7774"/>
                </a:lnTo>
                <a:lnTo>
                  <a:pt x="1842568" y="29422"/>
                </a:lnTo>
                <a:lnTo>
                  <a:pt x="1875577" y="62433"/>
                </a:lnTo>
                <a:lnTo>
                  <a:pt x="1897224" y="104294"/>
                </a:lnTo>
                <a:lnTo>
                  <a:pt x="1904998" y="152494"/>
                </a:lnTo>
                <a:lnTo>
                  <a:pt x="1904998" y="4038496"/>
                </a:lnTo>
                <a:lnTo>
                  <a:pt x="1897224" y="4086701"/>
                </a:lnTo>
                <a:lnTo>
                  <a:pt x="1875577" y="4128564"/>
                </a:lnTo>
                <a:lnTo>
                  <a:pt x="1842568" y="4161575"/>
                </a:lnTo>
                <a:lnTo>
                  <a:pt x="1800708" y="4183222"/>
                </a:lnTo>
                <a:lnTo>
                  <a:pt x="1752508" y="4190996"/>
                </a:lnTo>
                <a:lnTo>
                  <a:pt x="152494" y="4190996"/>
                </a:lnTo>
                <a:lnTo>
                  <a:pt x="104294" y="4183222"/>
                </a:lnTo>
                <a:lnTo>
                  <a:pt x="62433" y="4161575"/>
                </a:lnTo>
                <a:lnTo>
                  <a:pt x="29422" y="4128564"/>
                </a:lnTo>
                <a:lnTo>
                  <a:pt x="7774" y="4086701"/>
                </a:lnTo>
                <a:lnTo>
                  <a:pt x="0" y="4038496"/>
                </a:lnTo>
                <a:lnTo>
                  <a:pt x="0" y="152494"/>
                </a:lnTo>
              </a:path>
            </a:pathLst>
          </a:custGeom>
          <a:noFill/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6" name="CustomShape 7"/>
          <p:cNvSpPr/>
          <p:nvPr/>
        </p:nvSpPr>
        <p:spPr>
          <a:xfrm>
            <a:off x="2938680" y="3378960"/>
            <a:ext cx="5830920" cy="16747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7" name="CustomShape 8"/>
          <p:cNvSpPr/>
          <p:nvPr/>
        </p:nvSpPr>
        <p:spPr>
          <a:xfrm>
            <a:off x="2971800" y="3409920"/>
            <a:ext cx="5714640" cy="155916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8" name="CustomShape 9"/>
          <p:cNvSpPr/>
          <p:nvPr/>
        </p:nvSpPr>
        <p:spPr>
          <a:xfrm>
            <a:off x="2830320" y="1612800"/>
            <a:ext cx="1737000" cy="16704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9" name="CustomShape 10"/>
          <p:cNvSpPr/>
          <p:nvPr/>
        </p:nvSpPr>
        <p:spPr>
          <a:xfrm>
            <a:off x="2984400" y="1708200"/>
            <a:ext cx="1421280" cy="4860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0" name="CustomShape 11"/>
          <p:cNvSpPr/>
          <p:nvPr/>
        </p:nvSpPr>
        <p:spPr>
          <a:xfrm>
            <a:off x="2895480" y="1657440"/>
            <a:ext cx="1607400" cy="1539360"/>
          </a:xfrm>
          <a:custGeom>
            <a:avLst/>
            <a:gdLst/>
            <a:ahLst/>
            <a:rect l="0" t="0" r="r" b="b"/>
            <a:pathLst>
              <a:path w="1607338" h="1539482">
                <a:moveTo>
                  <a:pt x="1350759" y="0"/>
                </a:moveTo>
                <a:lnTo>
                  <a:pt x="256578" y="0"/>
                </a:lnTo>
                <a:lnTo>
                  <a:pt x="210457" y="4134"/>
                </a:lnTo>
                <a:lnTo>
                  <a:pt x="167048" y="16053"/>
                </a:lnTo>
                <a:lnTo>
                  <a:pt x="127077" y="35033"/>
                </a:lnTo>
                <a:lnTo>
                  <a:pt x="91267" y="60348"/>
                </a:lnTo>
                <a:lnTo>
                  <a:pt x="60343" y="91274"/>
                </a:lnTo>
                <a:lnTo>
                  <a:pt x="35029" y="127086"/>
                </a:lnTo>
                <a:lnTo>
                  <a:pt x="16051" y="167059"/>
                </a:lnTo>
                <a:lnTo>
                  <a:pt x="4133" y="210469"/>
                </a:lnTo>
                <a:lnTo>
                  <a:pt x="0" y="256590"/>
                </a:lnTo>
                <a:lnTo>
                  <a:pt x="0" y="1282890"/>
                </a:lnTo>
                <a:lnTo>
                  <a:pt x="4133" y="1329011"/>
                </a:lnTo>
                <a:lnTo>
                  <a:pt x="16051" y="1372421"/>
                </a:lnTo>
                <a:lnTo>
                  <a:pt x="35029" y="1412394"/>
                </a:lnTo>
                <a:lnTo>
                  <a:pt x="60343" y="1448206"/>
                </a:lnTo>
                <a:lnTo>
                  <a:pt x="91267" y="1479132"/>
                </a:lnTo>
                <a:lnTo>
                  <a:pt x="127077" y="1504448"/>
                </a:lnTo>
                <a:lnTo>
                  <a:pt x="167048" y="1523427"/>
                </a:lnTo>
                <a:lnTo>
                  <a:pt x="210457" y="1535347"/>
                </a:lnTo>
                <a:lnTo>
                  <a:pt x="256578" y="1539481"/>
                </a:lnTo>
                <a:lnTo>
                  <a:pt x="1350759" y="1539481"/>
                </a:lnTo>
                <a:lnTo>
                  <a:pt x="1396880" y="1535347"/>
                </a:lnTo>
                <a:lnTo>
                  <a:pt x="1440288" y="1523427"/>
                </a:lnTo>
                <a:lnTo>
                  <a:pt x="1480260" y="1504448"/>
                </a:lnTo>
                <a:lnTo>
                  <a:pt x="1516070" y="1479132"/>
                </a:lnTo>
                <a:lnTo>
                  <a:pt x="1546994" y="1448206"/>
                </a:lnTo>
                <a:lnTo>
                  <a:pt x="1572307" y="1412394"/>
                </a:lnTo>
                <a:lnTo>
                  <a:pt x="1591285" y="1372421"/>
                </a:lnTo>
                <a:lnTo>
                  <a:pt x="1603203" y="1329011"/>
                </a:lnTo>
                <a:lnTo>
                  <a:pt x="1607337" y="1282890"/>
                </a:lnTo>
                <a:lnTo>
                  <a:pt x="1607337" y="256590"/>
                </a:lnTo>
                <a:lnTo>
                  <a:pt x="1603203" y="210469"/>
                </a:lnTo>
                <a:lnTo>
                  <a:pt x="1591285" y="167059"/>
                </a:lnTo>
                <a:lnTo>
                  <a:pt x="1572307" y="127086"/>
                </a:lnTo>
                <a:lnTo>
                  <a:pt x="1546994" y="91274"/>
                </a:lnTo>
                <a:lnTo>
                  <a:pt x="1516070" y="60348"/>
                </a:lnTo>
                <a:lnTo>
                  <a:pt x="1480260" y="35033"/>
                </a:lnTo>
                <a:lnTo>
                  <a:pt x="1440288" y="16053"/>
                </a:lnTo>
                <a:lnTo>
                  <a:pt x="1396880" y="4134"/>
                </a:lnTo>
                <a:lnTo>
                  <a:pt x="1350759" y="0"/>
                </a:lnTo>
              </a:path>
            </a:pathLst>
          </a:custGeom>
          <a:solidFill>
            <a:srgbClr val="007ca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1" name="CustomShape 12"/>
          <p:cNvSpPr/>
          <p:nvPr/>
        </p:nvSpPr>
        <p:spPr>
          <a:xfrm>
            <a:off x="2895480" y="1657440"/>
            <a:ext cx="1607400" cy="1539360"/>
          </a:xfrm>
          <a:custGeom>
            <a:avLst/>
            <a:gdLst/>
            <a:ahLst/>
            <a:rect l="0" t="0" r="r" b="b"/>
            <a:pathLst>
              <a:path w="1607339" h="1539479">
                <a:moveTo>
                  <a:pt x="0" y="256584"/>
                </a:moveTo>
                <a:lnTo>
                  <a:pt x="4133" y="210463"/>
                </a:lnTo>
                <a:lnTo>
                  <a:pt x="16052" y="167053"/>
                </a:lnTo>
                <a:lnTo>
                  <a:pt x="35031" y="127081"/>
                </a:lnTo>
                <a:lnTo>
                  <a:pt x="60345" y="91270"/>
                </a:lnTo>
                <a:lnTo>
                  <a:pt x="91270" y="60345"/>
                </a:lnTo>
                <a:lnTo>
                  <a:pt x="127081" y="35031"/>
                </a:lnTo>
                <a:lnTo>
                  <a:pt x="167054" y="16052"/>
                </a:lnTo>
                <a:lnTo>
                  <a:pt x="210463" y="4133"/>
                </a:lnTo>
                <a:lnTo>
                  <a:pt x="256584" y="0"/>
                </a:lnTo>
                <a:lnTo>
                  <a:pt x="1350758" y="0"/>
                </a:lnTo>
                <a:lnTo>
                  <a:pt x="1396880" y="4133"/>
                </a:lnTo>
                <a:lnTo>
                  <a:pt x="1440289" y="16052"/>
                </a:lnTo>
                <a:lnTo>
                  <a:pt x="1480261" y="35031"/>
                </a:lnTo>
                <a:lnTo>
                  <a:pt x="1516072" y="60345"/>
                </a:lnTo>
                <a:lnTo>
                  <a:pt x="1546995" y="91270"/>
                </a:lnTo>
                <a:lnTo>
                  <a:pt x="1572309" y="127081"/>
                </a:lnTo>
                <a:lnTo>
                  <a:pt x="1591287" y="167053"/>
                </a:lnTo>
                <a:lnTo>
                  <a:pt x="1603205" y="210463"/>
                </a:lnTo>
                <a:lnTo>
                  <a:pt x="1607338" y="256584"/>
                </a:lnTo>
                <a:lnTo>
                  <a:pt x="1607338" y="1282888"/>
                </a:lnTo>
                <a:lnTo>
                  <a:pt x="1603205" y="1329011"/>
                </a:lnTo>
                <a:lnTo>
                  <a:pt x="1591287" y="1372421"/>
                </a:lnTo>
                <a:lnTo>
                  <a:pt x="1572309" y="1412394"/>
                </a:lnTo>
                <a:lnTo>
                  <a:pt x="1546995" y="1448206"/>
                </a:lnTo>
                <a:lnTo>
                  <a:pt x="1516072" y="1479131"/>
                </a:lnTo>
                <a:lnTo>
                  <a:pt x="1480261" y="1504446"/>
                </a:lnTo>
                <a:lnTo>
                  <a:pt x="1440289" y="1523425"/>
                </a:lnTo>
                <a:lnTo>
                  <a:pt x="1396880" y="1535344"/>
                </a:lnTo>
                <a:lnTo>
                  <a:pt x="1350758" y="1539478"/>
                </a:lnTo>
                <a:lnTo>
                  <a:pt x="256584" y="1539478"/>
                </a:lnTo>
                <a:lnTo>
                  <a:pt x="210463" y="1535344"/>
                </a:lnTo>
                <a:lnTo>
                  <a:pt x="167054" y="1523425"/>
                </a:lnTo>
                <a:lnTo>
                  <a:pt x="127081" y="1504446"/>
                </a:lnTo>
                <a:lnTo>
                  <a:pt x="91270" y="1479131"/>
                </a:lnTo>
                <a:lnTo>
                  <a:pt x="60345" y="1448206"/>
                </a:lnTo>
                <a:lnTo>
                  <a:pt x="35031" y="1412394"/>
                </a:lnTo>
                <a:lnTo>
                  <a:pt x="16052" y="1372421"/>
                </a:lnTo>
                <a:lnTo>
                  <a:pt x="4133" y="1329011"/>
                </a:lnTo>
                <a:lnTo>
                  <a:pt x="0" y="1282888"/>
                </a:lnTo>
                <a:lnTo>
                  <a:pt x="0" y="256584"/>
                </a:lnTo>
              </a:path>
            </a:pathLst>
          </a:cu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2" name="CustomShape 13"/>
          <p:cNvSpPr/>
          <p:nvPr/>
        </p:nvSpPr>
        <p:spPr>
          <a:xfrm>
            <a:off x="3044880" y="1768680"/>
            <a:ext cx="1314000" cy="33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459"/>
              </a:lnSpc>
            </a:pPr>
            <a:r>
              <a:rPr lang="en-IN" sz="1100" strike="noStrike">
                <a:solidFill>
                  <a:srgbClr val="ffffff"/>
                </a:solidFill>
                <a:latin typeface="Arial"/>
              </a:rPr>
              <a:t>Urban Code</a:t>
            </a:r>
            <a:r>
              <a:rPr lang="en-IN" sz="11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en-IN" sz="1100" strike="noStrike">
                <a:solidFill>
                  <a:srgbClr val="ffffff"/>
                </a:solidFill>
                <a:latin typeface="Arial"/>
              </a:rPr>
              <a:t>Bluemix  Deployment</a:t>
            </a:r>
            <a:r>
              <a:rPr lang="en-IN" sz="11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en-IN" sz="1100" strike="noStrike">
                <a:solidFill>
                  <a:srgbClr val="ffffff"/>
                </a:solidFill>
                <a:latin typeface="Arial"/>
              </a:rPr>
              <a:t>Client</a:t>
            </a:r>
            <a:endParaRPr/>
          </a:p>
        </p:txBody>
      </p:sp>
      <p:sp>
        <p:nvSpPr>
          <p:cNvPr id="613" name="CustomShape 14"/>
          <p:cNvSpPr/>
          <p:nvPr/>
        </p:nvSpPr>
        <p:spPr>
          <a:xfrm>
            <a:off x="2921760" y="2235960"/>
            <a:ext cx="772560" cy="90576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4" name="CustomShape 15"/>
          <p:cNvSpPr/>
          <p:nvPr/>
        </p:nvSpPr>
        <p:spPr>
          <a:xfrm>
            <a:off x="3021840" y="2394000"/>
            <a:ext cx="573120" cy="660600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5" name="CustomShape 16"/>
          <p:cNvSpPr/>
          <p:nvPr/>
        </p:nvSpPr>
        <p:spPr>
          <a:xfrm>
            <a:off x="2971800" y="2351160"/>
            <a:ext cx="673200" cy="71820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6" name="CustomShape 17"/>
          <p:cNvSpPr/>
          <p:nvPr/>
        </p:nvSpPr>
        <p:spPr>
          <a:xfrm>
            <a:off x="2971800" y="2266920"/>
            <a:ext cx="673200" cy="168120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7" name="CustomShape 18"/>
          <p:cNvSpPr/>
          <p:nvPr/>
        </p:nvSpPr>
        <p:spPr>
          <a:xfrm>
            <a:off x="2971800" y="2266920"/>
            <a:ext cx="673200" cy="802800"/>
          </a:xfrm>
          <a:custGeom>
            <a:avLst/>
            <a:gdLst/>
            <a:ahLst/>
            <a:rect l="0" t="0" r="r" b="b"/>
            <a:pathLst>
              <a:path w="673672" h="802815">
                <a:moveTo>
                  <a:pt x="673671" y="84208"/>
                </a:moveTo>
                <a:lnTo>
                  <a:pt x="647201" y="116986"/>
                </a:lnTo>
                <a:lnTo>
                  <a:pt x="575014" y="143753"/>
                </a:lnTo>
                <a:lnTo>
                  <a:pt x="525163" y="154036"/>
                </a:lnTo>
                <a:lnTo>
                  <a:pt x="467947" y="161800"/>
                </a:lnTo>
                <a:lnTo>
                  <a:pt x="404719" y="166706"/>
                </a:lnTo>
                <a:lnTo>
                  <a:pt x="336835" y="168417"/>
                </a:lnTo>
                <a:lnTo>
                  <a:pt x="268951" y="166706"/>
                </a:lnTo>
                <a:lnTo>
                  <a:pt x="205724" y="161800"/>
                </a:lnTo>
                <a:lnTo>
                  <a:pt x="148507" y="154036"/>
                </a:lnTo>
                <a:lnTo>
                  <a:pt x="98657" y="143753"/>
                </a:lnTo>
                <a:lnTo>
                  <a:pt x="57526" y="131290"/>
                </a:lnTo>
                <a:lnTo>
                  <a:pt x="6843" y="101179"/>
                </a:lnTo>
                <a:lnTo>
                  <a:pt x="0" y="84208"/>
                </a:lnTo>
                <a:lnTo>
                  <a:pt x="6843" y="67237"/>
                </a:lnTo>
                <a:lnTo>
                  <a:pt x="57526" y="37126"/>
                </a:lnTo>
                <a:lnTo>
                  <a:pt x="98657" y="24664"/>
                </a:lnTo>
                <a:lnTo>
                  <a:pt x="148507" y="14381"/>
                </a:lnTo>
                <a:lnTo>
                  <a:pt x="205724" y="6617"/>
                </a:lnTo>
                <a:lnTo>
                  <a:pt x="268951" y="1710"/>
                </a:lnTo>
                <a:lnTo>
                  <a:pt x="336835" y="0"/>
                </a:lnTo>
                <a:lnTo>
                  <a:pt x="404719" y="1710"/>
                </a:lnTo>
                <a:lnTo>
                  <a:pt x="467947" y="6617"/>
                </a:lnTo>
                <a:lnTo>
                  <a:pt x="525163" y="14381"/>
                </a:lnTo>
                <a:lnTo>
                  <a:pt x="575014" y="24664"/>
                </a:lnTo>
                <a:lnTo>
                  <a:pt x="616145" y="37126"/>
                </a:lnTo>
                <a:lnTo>
                  <a:pt x="666828" y="67237"/>
                </a:lnTo>
                <a:lnTo>
                  <a:pt x="673671" y="84208"/>
                </a:lnTo>
                <a:lnTo>
                  <a:pt x="673671" y="718605"/>
                </a:lnTo>
                <a:lnTo>
                  <a:pt x="647201" y="751383"/>
                </a:lnTo>
                <a:lnTo>
                  <a:pt x="575014" y="778149"/>
                </a:lnTo>
                <a:lnTo>
                  <a:pt x="525163" y="788432"/>
                </a:lnTo>
                <a:lnTo>
                  <a:pt x="467947" y="796196"/>
                </a:lnTo>
                <a:lnTo>
                  <a:pt x="404719" y="801103"/>
                </a:lnTo>
                <a:lnTo>
                  <a:pt x="336835" y="802814"/>
                </a:lnTo>
                <a:lnTo>
                  <a:pt x="268951" y="801103"/>
                </a:lnTo>
                <a:lnTo>
                  <a:pt x="205724" y="796196"/>
                </a:lnTo>
                <a:lnTo>
                  <a:pt x="148507" y="788432"/>
                </a:lnTo>
                <a:lnTo>
                  <a:pt x="98657" y="778149"/>
                </a:lnTo>
                <a:lnTo>
                  <a:pt x="57526" y="765687"/>
                </a:lnTo>
                <a:lnTo>
                  <a:pt x="6843" y="735576"/>
                </a:lnTo>
                <a:lnTo>
                  <a:pt x="0" y="718605"/>
                </a:lnTo>
                <a:lnTo>
                  <a:pt x="0" y="84208"/>
                </a:lnTo>
                <a:lnTo>
                  <a:pt x="673671" y="84208"/>
                </a:lnTo>
              </a:path>
            </a:pathLst>
          </a:custGeom>
          <a:noFill/>
          <a:ln w="9360">
            <a:solidFill>
              <a:srgbClr val="00507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8" name="CustomShape 19"/>
          <p:cNvSpPr/>
          <p:nvPr/>
        </p:nvSpPr>
        <p:spPr>
          <a:xfrm>
            <a:off x="3091320" y="2443680"/>
            <a:ext cx="440280" cy="10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700" strike="noStrike">
                <a:solidFill>
                  <a:srgbClr val="008abf"/>
                </a:solidFill>
                <a:latin typeface="Arial"/>
              </a:rPr>
              <a:t>Stemcells</a:t>
            </a:r>
            <a:endParaRPr/>
          </a:p>
        </p:txBody>
      </p:sp>
      <p:sp>
        <p:nvSpPr>
          <p:cNvPr id="619" name="CustomShape 20"/>
          <p:cNvSpPr/>
          <p:nvPr/>
        </p:nvSpPr>
        <p:spPr>
          <a:xfrm>
            <a:off x="3106440" y="2647080"/>
            <a:ext cx="410400" cy="10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700" strike="noStrike">
                <a:solidFill>
                  <a:srgbClr val="008abf"/>
                </a:solidFill>
                <a:latin typeface="Arial"/>
              </a:rPr>
              <a:t>Releases</a:t>
            </a:r>
            <a:endParaRPr/>
          </a:p>
        </p:txBody>
      </p:sp>
      <p:sp>
        <p:nvSpPr>
          <p:cNvPr id="620" name="CustomShape 21"/>
          <p:cNvSpPr/>
          <p:nvPr/>
        </p:nvSpPr>
        <p:spPr>
          <a:xfrm>
            <a:off x="3094200" y="2862720"/>
            <a:ext cx="435240" cy="10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700" strike="noStrike">
                <a:solidFill>
                  <a:srgbClr val="008abf"/>
                </a:solidFill>
                <a:latin typeface="Arial"/>
              </a:rPr>
              <a:t>Manifests</a:t>
            </a:r>
            <a:endParaRPr/>
          </a:p>
        </p:txBody>
      </p:sp>
      <p:sp>
        <p:nvSpPr>
          <p:cNvPr id="621" name="CustomShape 22"/>
          <p:cNvSpPr/>
          <p:nvPr/>
        </p:nvSpPr>
        <p:spPr>
          <a:xfrm>
            <a:off x="3799080" y="2331720"/>
            <a:ext cx="714600" cy="652320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2" name="CustomShape 23"/>
          <p:cNvSpPr/>
          <p:nvPr/>
        </p:nvSpPr>
        <p:spPr>
          <a:xfrm>
            <a:off x="3919320" y="2448000"/>
            <a:ext cx="461160" cy="411120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3" name="CustomShape 24"/>
          <p:cNvSpPr/>
          <p:nvPr/>
        </p:nvSpPr>
        <p:spPr>
          <a:xfrm>
            <a:off x="3862080" y="2376360"/>
            <a:ext cx="587160" cy="522360"/>
          </a:xfrm>
          <a:custGeom>
            <a:avLst/>
            <a:gdLst/>
            <a:ahLst/>
            <a:rect l="0" t="0" r="r" b="b"/>
            <a:pathLst>
              <a:path w="587172" h="522390">
                <a:moveTo>
                  <a:pt x="383997" y="0"/>
                </a:moveTo>
                <a:lnTo>
                  <a:pt x="203161" y="0"/>
                </a:lnTo>
                <a:lnTo>
                  <a:pt x="156578" y="5365"/>
                </a:lnTo>
                <a:lnTo>
                  <a:pt x="113815" y="20649"/>
                </a:lnTo>
                <a:lnTo>
                  <a:pt x="76093" y="44632"/>
                </a:lnTo>
                <a:lnTo>
                  <a:pt x="44631" y="76096"/>
                </a:lnTo>
                <a:lnTo>
                  <a:pt x="20649" y="113820"/>
                </a:lnTo>
                <a:lnTo>
                  <a:pt x="5365" y="156586"/>
                </a:lnTo>
                <a:lnTo>
                  <a:pt x="0" y="203174"/>
                </a:lnTo>
                <a:lnTo>
                  <a:pt x="0" y="319227"/>
                </a:lnTo>
                <a:lnTo>
                  <a:pt x="5365" y="365810"/>
                </a:lnTo>
                <a:lnTo>
                  <a:pt x="20649" y="408573"/>
                </a:lnTo>
                <a:lnTo>
                  <a:pt x="44631" y="446295"/>
                </a:lnTo>
                <a:lnTo>
                  <a:pt x="76093" y="477757"/>
                </a:lnTo>
                <a:lnTo>
                  <a:pt x="113815" y="501739"/>
                </a:lnTo>
                <a:lnTo>
                  <a:pt x="156578" y="517023"/>
                </a:lnTo>
                <a:lnTo>
                  <a:pt x="203161" y="522389"/>
                </a:lnTo>
                <a:lnTo>
                  <a:pt x="383997" y="522389"/>
                </a:lnTo>
                <a:lnTo>
                  <a:pt x="430581" y="517023"/>
                </a:lnTo>
                <a:lnTo>
                  <a:pt x="473345" y="501739"/>
                </a:lnTo>
                <a:lnTo>
                  <a:pt x="511070" y="477757"/>
                </a:lnTo>
                <a:lnTo>
                  <a:pt x="542534" y="446295"/>
                </a:lnTo>
                <a:lnTo>
                  <a:pt x="566519" y="408573"/>
                </a:lnTo>
                <a:lnTo>
                  <a:pt x="581805" y="365810"/>
                </a:lnTo>
                <a:lnTo>
                  <a:pt x="587171" y="319227"/>
                </a:lnTo>
                <a:lnTo>
                  <a:pt x="587171" y="203174"/>
                </a:lnTo>
                <a:lnTo>
                  <a:pt x="581805" y="156586"/>
                </a:lnTo>
                <a:lnTo>
                  <a:pt x="566519" y="113820"/>
                </a:lnTo>
                <a:lnTo>
                  <a:pt x="542534" y="76096"/>
                </a:lnTo>
                <a:lnTo>
                  <a:pt x="511070" y="44632"/>
                </a:lnTo>
                <a:lnTo>
                  <a:pt x="473345" y="20649"/>
                </a:lnTo>
                <a:lnTo>
                  <a:pt x="430581" y="5365"/>
                </a:lnTo>
                <a:lnTo>
                  <a:pt x="383997" y="0"/>
                </a:lnTo>
              </a:path>
            </a:pathLst>
          </a:custGeom>
          <a:solidFill>
            <a:srgbClr val="00517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4" name="CustomShape 25"/>
          <p:cNvSpPr/>
          <p:nvPr/>
        </p:nvSpPr>
        <p:spPr>
          <a:xfrm>
            <a:off x="3862080" y="2376360"/>
            <a:ext cx="587160" cy="522360"/>
          </a:xfrm>
          <a:custGeom>
            <a:avLst/>
            <a:gdLst/>
            <a:ahLst/>
            <a:rect l="0" t="0" r="r" b="b"/>
            <a:pathLst>
              <a:path w="587174" h="522387">
                <a:moveTo>
                  <a:pt x="0" y="203166"/>
                </a:moveTo>
                <a:lnTo>
                  <a:pt x="5365" y="156582"/>
                </a:lnTo>
                <a:lnTo>
                  <a:pt x="20650" y="113819"/>
                </a:lnTo>
                <a:lnTo>
                  <a:pt x="44633" y="76096"/>
                </a:lnTo>
                <a:lnTo>
                  <a:pt x="76096" y="44633"/>
                </a:lnTo>
                <a:lnTo>
                  <a:pt x="113819" y="20650"/>
                </a:lnTo>
                <a:lnTo>
                  <a:pt x="156582" y="5365"/>
                </a:lnTo>
                <a:lnTo>
                  <a:pt x="203166" y="0"/>
                </a:lnTo>
                <a:lnTo>
                  <a:pt x="384006" y="0"/>
                </a:lnTo>
                <a:lnTo>
                  <a:pt x="430591" y="5365"/>
                </a:lnTo>
                <a:lnTo>
                  <a:pt x="473354" y="20650"/>
                </a:lnTo>
                <a:lnTo>
                  <a:pt x="511077" y="44633"/>
                </a:lnTo>
                <a:lnTo>
                  <a:pt x="542540" y="76096"/>
                </a:lnTo>
                <a:lnTo>
                  <a:pt x="566523" y="113819"/>
                </a:lnTo>
                <a:lnTo>
                  <a:pt x="581807" y="156582"/>
                </a:lnTo>
                <a:lnTo>
                  <a:pt x="587173" y="203166"/>
                </a:lnTo>
                <a:lnTo>
                  <a:pt x="587173" y="319219"/>
                </a:lnTo>
                <a:lnTo>
                  <a:pt x="581807" y="365804"/>
                </a:lnTo>
                <a:lnTo>
                  <a:pt x="566523" y="408567"/>
                </a:lnTo>
                <a:lnTo>
                  <a:pt x="542540" y="446290"/>
                </a:lnTo>
                <a:lnTo>
                  <a:pt x="511077" y="477753"/>
                </a:lnTo>
                <a:lnTo>
                  <a:pt x="473354" y="501736"/>
                </a:lnTo>
                <a:lnTo>
                  <a:pt x="430591" y="517020"/>
                </a:lnTo>
                <a:lnTo>
                  <a:pt x="384006" y="522386"/>
                </a:lnTo>
                <a:lnTo>
                  <a:pt x="203166" y="522386"/>
                </a:lnTo>
                <a:lnTo>
                  <a:pt x="156582" y="517020"/>
                </a:lnTo>
                <a:lnTo>
                  <a:pt x="113819" y="501736"/>
                </a:lnTo>
                <a:lnTo>
                  <a:pt x="76096" y="477753"/>
                </a:lnTo>
                <a:lnTo>
                  <a:pt x="44633" y="446290"/>
                </a:lnTo>
                <a:lnTo>
                  <a:pt x="20650" y="408567"/>
                </a:lnTo>
                <a:lnTo>
                  <a:pt x="5365" y="365804"/>
                </a:lnTo>
                <a:lnTo>
                  <a:pt x="0" y="319219"/>
                </a:lnTo>
                <a:lnTo>
                  <a:pt x="0" y="203166"/>
                </a:lnTo>
              </a:path>
            </a:pathLst>
          </a:cu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5" name="CustomShape 26"/>
          <p:cNvSpPr/>
          <p:nvPr/>
        </p:nvSpPr>
        <p:spPr>
          <a:xfrm>
            <a:off x="3983760" y="2513160"/>
            <a:ext cx="349560" cy="27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353"/>
              </a:lnSpc>
            </a:pPr>
            <a:r>
              <a:rPr lang="en-IN" sz="900" strike="noStrike">
                <a:solidFill>
                  <a:srgbClr val="ffffff"/>
                </a:solidFill>
                <a:latin typeface="Arial"/>
              </a:rPr>
              <a:t>BOSH  </a:t>
            </a:r>
            <a:r>
              <a:rPr lang="en-IN" sz="900" strike="noStrike">
                <a:solidFill>
                  <a:srgbClr val="ffffff"/>
                </a:solidFill>
                <a:latin typeface="Arial"/>
              </a:rPr>
              <a:t>CLI</a:t>
            </a:r>
            <a:endParaRPr/>
          </a:p>
        </p:txBody>
      </p:sp>
      <p:sp>
        <p:nvSpPr>
          <p:cNvPr id="626" name="CustomShape 27"/>
          <p:cNvSpPr/>
          <p:nvPr/>
        </p:nvSpPr>
        <p:spPr>
          <a:xfrm>
            <a:off x="3545280" y="2298600"/>
            <a:ext cx="465120" cy="826920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7" name="CustomShape 28"/>
          <p:cNvSpPr/>
          <p:nvPr/>
        </p:nvSpPr>
        <p:spPr>
          <a:xfrm>
            <a:off x="3592080" y="2336400"/>
            <a:ext cx="359640" cy="712800"/>
          </a:xfrm>
          <a:custGeom>
            <a:avLst/>
            <a:gdLst/>
            <a:ahLst/>
            <a:rect l="0" t="0" r="r" b="b"/>
            <a:pathLst>
              <a:path w="359450" h="712822">
                <a:moveTo>
                  <a:pt x="0" y="0"/>
                </a:moveTo>
                <a:lnTo>
                  <a:pt x="69957" y="2353"/>
                </a:lnTo>
                <a:lnTo>
                  <a:pt x="127084" y="8773"/>
                </a:lnTo>
                <a:lnTo>
                  <a:pt x="165601" y="18293"/>
                </a:lnTo>
                <a:lnTo>
                  <a:pt x="179724" y="29953"/>
                </a:lnTo>
                <a:lnTo>
                  <a:pt x="179724" y="326457"/>
                </a:lnTo>
                <a:lnTo>
                  <a:pt x="193848" y="338116"/>
                </a:lnTo>
                <a:lnTo>
                  <a:pt x="232365" y="347637"/>
                </a:lnTo>
                <a:lnTo>
                  <a:pt x="289492" y="354056"/>
                </a:lnTo>
                <a:lnTo>
                  <a:pt x="359449" y="356410"/>
                </a:lnTo>
                <a:lnTo>
                  <a:pt x="289492" y="358764"/>
                </a:lnTo>
                <a:lnTo>
                  <a:pt x="232365" y="365183"/>
                </a:lnTo>
                <a:lnTo>
                  <a:pt x="193848" y="374704"/>
                </a:lnTo>
                <a:lnTo>
                  <a:pt x="179724" y="386363"/>
                </a:lnTo>
                <a:lnTo>
                  <a:pt x="179724" y="682868"/>
                </a:lnTo>
                <a:lnTo>
                  <a:pt x="165601" y="694527"/>
                </a:lnTo>
                <a:lnTo>
                  <a:pt x="127084" y="704048"/>
                </a:lnTo>
                <a:lnTo>
                  <a:pt x="69957" y="710467"/>
                </a:lnTo>
                <a:lnTo>
                  <a:pt x="0" y="712821"/>
                </a:lnTo>
              </a:path>
            </a:pathLst>
          </a:custGeom>
          <a:noFill/>
          <a:ln w="25560">
            <a:solidFill>
              <a:srgbClr val="6a3a9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8" name="CustomShape 29"/>
          <p:cNvSpPr/>
          <p:nvPr/>
        </p:nvSpPr>
        <p:spPr>
          <a:xfrm>
            <a:off x="304920" y="4400640"/>
            <a:ext cx="1676160" cy="355320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9" name="CustomShape 30"/>
          <p:cNvSpPr/>
          <p:nvPr/>
        </p:nvSpPr>
        <p:spPr>
          <a:xfrm>
            <a:off x="1990800" y="1995120"/>
            <a:ext cx="893160" cy="510840"/>
          </a:xfrm>
          <a:prstGeom prst="rect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0" name="CustomShape 31"/>
          <p:cNvSpPr/>
          <p:nvPr/>
        </p:nvSpPr>
        <p:spPr>
          <a:xfrm>
            <a:off x="2057400" y="2039760"/>
            <a:ext cx="761040" cy="380520"/>
          </a:xfrm>
          <a:custGeom>
            <a:avLst/>
            <a:gdLst/>
            <a:ahLst/>
            <a:rect l="0" t="0" r="r" b="b"/>
            <a:pathLst>
              <a:path w="761350" h="380628">
                <a:moveTo>
                  <a:pt x="486671" y="344958"/>
                </a:moveTo>
                <a:lnTo>
                  <a:pt x="290706" y="344958"/>
                </a:lnTo>
                <a:lnTo>
                  <a:pt x="303535" y="355883"/>
                </a:lnTo>
                <a:lnTo>
                  <a:pt x="318803" y="365085"/>
                </a:lnTo>
                <a:lnTo>
                  <a:pt x="336145" y="372376"/>
                </a:lnTo>
                <a:lnTo>
                  <a:pt x="355196" y="377572"/>
                </a:lnTo>
                <a:lnTo>
                  <a:pt x="402278" y="380627"/>
                </a:lnTo>
                <a:lnTo>
                  <a:pt x="445906" y="371446"/>
                </a:lnTo>
                <a:lnTo>
                  <a:pt x="481305" y="351770"/>
                </a:lnTo>
                <a:lnTo>
                  <a:pt x="486671" y="344958"/>
                </a:lnTo>
                <a:lnTo>
                  <a:pt x="190593" y="33469"/>
                </a:lnTo>
                <a:lnTo>
                  <a:pt x="126085" y="44733"/>
                </a:lnTo>
                <a:lnTo>
                  <a:pt x="92008" y="65419"/>
                </a:lnTo>
                <a:lnTo>
                  <a:pt x="68799" y="125401"/>
                </a:lnTo>
                <a:lnTo>
                  <a:pt x="68151" y="126594"/>
                </a:lnTo>
                <a:lnTo>
                  <a:pt x="20774" y="142400"/>
                </a:lnTo>
                <a:lnTo>
                  <a:pt x="0" y="171945"/>
                </a:lnTo>
                <a:lnTo>
                  <a:pt x="1859" y="192006"/>
                </a:lnTo>
                <a:lnTo>
                  <a:pt x="14579" y="210124"/>
                </a:lnTo>
                <a:lnTo>
                  <a:pt x="37277" y="223991"/>
                </a:lnTo>
                <a:lnTo>
                  <a:pt x="27219" y="233099"/>
                </a:lnTo>
                <a:lnTo>
                  <a:pt x="20370" y="243349"/>
                </a:lnTo>
                <a:lnTo>
                  <a:pt x="16918" y="254355"/>
                </a:lnTo>
                <a:lnTo>
                  <a:pt x="17046" y="265736"/>
                </a:lnTo>
                <a:lnTo>
                  <a:pt x="26540" y="285441"/>
                </a:lnTo>
                <a:lnTo>
                  <a:pt x="45759" y="300616"/>
                </a:lnTo>
                <a:lnTo>
                  <a:pt x="71958" y="309791"/>
                </a:lnTo>
                <a:lnTo>
                  <a:pt x="102390" y="311494"/>
                </a:lnTo>
                <a:lnTo>
                  <a:pt x="103838" y="313170"/>
                </a:lnTo>
                <a:lnTo>
                  <a:pt x="140317" y="340427"/>
                </a:lnTo>
                <a:lnTo>
                  <a:pt x="187628" y="355491"/>
                </a:lnTo>
                <a:lnTo>
                  <a:pt x="239760" y="357342"/>
                </a:lnTo>
                <a:lnTo>
                  <a:pt x="290706" y="344958"/>
                </a:lnTo>
                <a:lnTo>
                  <a:pt x="486671" y="344958"/>
                </a:lnTo>
                <a:lnTo>
                  <a:pt x="503698" y="323343"/>
                </a:lnTo>
                <a:lnTo>
                  <a:pt x="608448" y="323343"/>
                </a:lnTo>
                <a:lnTo>
                  <a:pt x="629312" y="313943"/>
                </a:lnTo>
                <a:lnTo>
                  <a:pt x="651440" y="292011"/>
                </a:lnTo>
                <a:lnTo>
                  <a:pt x="659781" y="265050"/>
                </a:lnTo>
                <a:lnTo>
                  <a:pt x="674796" y="262910"/>
                </a:lnTo>
                <a:lnTo>
                  <a:pt x="715648" y="249035"/>
                </a:lnTo>
                <a:lnTo>
                  <a:pt x="746822" y="224688"/>
                </a:lnTo>
                <a:lnTo>
                  <a:pt x="761349" y="195125"/>
                </a:lnTo>
                <a:lnTo>
                  <a:pt x="758521" y="164012"/>
                </a:lnTo>
                <a:lnTo>
                  <a:pt x="737632" y="135015"/>
                </a:lnTo>
                <a:lnTo>
                  <a:pt x="739359" y="132284"/>
                </a:lnTo>
                <a:lnTo>
                  <a:pt x="740794" y="129465"/>
                </a:lnTo>
                <a:lnTo>
                  <a:pt x="741937" y="126594"/>
                </a:lnTo>
                <a:lnTo>
                  <a:pt x="744427" y="101175"/>
                </a:lnTo>
                <a:lnTo>
                  <a:pt x="732833" y="77888"/>
                </a:lnTo>
                <a:lnTo>
                  <a:pt x="709277" y="59266"/>
                </a:lnTo>
                <a:lnTo>
                  <a:pt x="675884" y="47842"/>
                </a:lnTo>
                <a:lnTo>
                  <a:pt x="674572" y="44552"/>
                </a:lnTo>
                <a:lnTo>
                  <a:pt x="247043" y="44552"/>
                </a:lnTo>
                <a:lnTo>
                  <a:pt x="229132" y="38718"/>
                </a:lnTo>
                <a:lnTo>
                  <a:pt x="210182" y="35005"/>
                </a:lnTo>
                <a:lnTo>
                  <a:pt x="190593" y="33469"/>
                </a:lnTo>
                <a:lnTo>
                  <a:pt x="608448" y="323343"/>
                </a:lnTo>
                <a:lnTo>
                  <a:pt x="503698" y="323343"/>
                </a:lnTo>
                <a:lnTo>
                  <a:pt x="516106" y="327835"/>
                </a:lnTo>
                <a:lnTo>
                  <a:pt x="529239" y="331112"/>
                </a:lnTo>
                <a:lnTo>
                  <a:pt x="542908" y="333137"/>
                </a:lnTo>
                <a:lnTo>
                  <a:pt x="556923" y="333871"/>
                </a:lnTo>
                <a:lnTo>
                  <a:pt x="596703" y="328635"/>
                </a:lnTo>
                <a:lnTo>
                  <a:pt x="608448" y="323343"/>
                </a:lnTo>
                <a:lnTo>
                  <a:pt x="338440" y="10757"/>
                </a:lnTo>
                <a:lnTo>
                  <a:pt x="302577" y="13331"/>
                </a:lnTo>
                <a:lnTo>
                  <a:pt x="270748" y="24880"/>
                </a:lnTo>
                <a:lnTo>
                  <a:pt x="247043" y="44552"/>
                </a:lnTo>
                <a:lnTo>
                  <a:pt x="674572" y="44552"/>
                </a:lnTo>
                <a:lnTo>
                  <a:pt x="672016" y="38144"/>
                </a:lnTo>
                <a:lnTo>
                  <a:pt x="665797" y="29108"/>
                </a:lnTo>
                <a:lnTo>
                  <a:pt x="665629" y="28944"/>
                </a:lnTo>
                <a:lnTo>
                  <a:pt x="396103" y="28944"/>
                </a:lnTo>
                <a:lnTo>
                  <a:pt x="389626" y="24601"/>
                </a:lnTo>
                <a:lnTo>
                  <a:pt x="382260" y="20918"/>
                </a:lnTo>
                <a:lnTo>
                  <a:pt x="374246" y="18009"/>
                </a:lnTo>
                <a:lnTo>
                  <a:pt x="338440" y="10757"/>
                </a:lnTo>
                <a:lnTo>
                  <a:pt x="469848" y="0"/>
                </a:lnTo>
                <a:lnTo>
                  <a:pt x="440582" y="2616"/>
                </a:lnTo>
                <a:lnTo>
                  <a:pt x="414892" y="12516"/>
                </a:lnTo>
                <a:lnTo>
                  <a:pt x="396103" y="28944"/>
                </a:lnTo>
                <a:lnTo>
                  <a:pt x="665629" y="28944"/>
                </a:lnTo>
                <a:lnTo>
                  <a:pt x="657381" y="20918"/>
                </a:lnTo>
                <a:lnTo>
                  <a:pt x="656842" y="20549"/>
                </a:lnTo>
                <a:lnTo>
                  <a:pt x="526227" y="20549"/>
                </a:lnTo>
                <a:lnTo>
                  <a:pt x="520500" y="16000"/>
                </a:lnTo>
                <a:lnTo>
                  <a:pt x="514069" y="11939"/>
                </a:lnTo>
                <a:lnTo>
                  <a:pt x="507002" y="8402"/>
                </a:lnTo>
                <a:lnTo>
                  <a:pt x="499367" y="5424"/>
                </a:lnTo>
                <a:lnTo>
                  <a:pt x="469848" y="0"/>
                </a:lnTo>
                <a:lnTo>
                  <a:pt x="584535" y="193"/>
                </a:lnTo>
                <a:lnTo>
                  <a:pt x="552924" y="6237"/>
                </a:lnTo>
                <a:lnTo>
                  <a:pt x="526227" y="20549"/>
                </a:lnTo>
                <a:lnTo>
                  <a:pt x="656842" y="20549"/>
                </a:lnTo>
                <a:lnTo>
                  <a:pt x="646966" y="13793"/>
                </a:lnTo>
                <a:lnTo>
                  <a:pt x="617176" y="2638"/>
                </a:lnTo>
                <a:lnTo>
                  <a:pt x="584535" y="193"/>
                </a:lnTo>
              </a:path>
            </a:pathLst>
          </a:custGeom>
          <a:solidFill>
            <a:srgbClr val="6a3a9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1" name="CustomShape 32"/>
          <p:cNvSpPr/>
          <p:nvPr/>
        </p:nvSpPr>
        <p:spPr>
          <a:xfrm>
            <a:off x="2057400" y="2039760"/>
            <a:ext cx="761040" cy="380520"/>
          </a:xfrm>
          <a:custGeom>
            <a:avLst/>
            <a:gdLst/>
            <a:ahLst/>
            <a:rect l="0" t="0" r="r" b="b"/>
            <a:pathLst>
              <a:path w="758519" h="380628">
                <a:moveTo>
                  <a:pt x="68794" y="125403"/>
                </a:moveTo>
                <a:lnTo>
                  <a:pt x="92011" y="65414"/>
                </a:lnTo>
                <a:lnTo>
                  <a:pt x="126087" y="44731"/>
                </a:lnTo>
                <a:lnTo>
                  <a:pt x="170767" y="34167"/>
                </a:lnTo>
                <a:lnTo>
                  <a:pt x="190593" y="33468"/>
                </a:lnTo>
                <a:lnTo>
                  <a:pt x="210182" y="35001"/>
                </a:lnTo>
                <a:lnTo>
                  <a:pt x="229131" y="38712"/>
                </a:lnTo>
                <a:lnTo>
                  <a:pt x="247037" y="44546"/>
                </a:lnTo>
                <a:lnTo>
                  <a:pt x="270742" y="24877"/>
                </a:lnTo>
                <a:lnTo>
                  <a:pt x="302572" y="13329"/>
                </a:lnTo>
                <a:lnTo>
                  <a:pt x="338436" y="10756"/>
                </a:lnTo>
                <a:lnTo>
                  <a:pt x="374241" y="18011"/>
                </a:lnTo>
                <a:lnTo>
                  <a:pt x="382263" y="20914"/>
                </a:lnTo>
                <a:lnTo>
                  <a:pt x="389627" y="24594"/>
                </a:lnTo>
                <a:lnTo>
                  <a:pt x="396101" y="28936"/>
                </a:lnTo>
                <a:lnTo>
                  <a:pt x="414893" y="12513"/>
                </a:lnTo>
                <a:lnTo>
                  <a:pt x="440582" y="2615"/>
                </a:lnTo>
                <a:lnTo>
                  <a:pt x="469848" y="0"/>
                </a:lnTo>
                <a:lnTo>
                  <a:pt x="499367" y="5423"/>
                </a:lnTo>
                <a:lnTo>
                  <a:pt x="507002" y="8399"/>
                </a:lnTo>
                <a:lnTo>
                  <a:pt x="514067" y="11936"/>
                </a:lnTo>
                <a:lnTo>
                  <a:pt x="520496" y="15998"/>
                </a:lnTo>
                <a:lnTo>
                  <a:pt x="526222" y="20547"/>
                </a:lnTo>
                <a:lnTo>
                  <a:pt x="552920" y="6232"/>
                </a:lnTo>
                <a:lnTo>
                  <a:pt x="584534" y="188"/>
                </a:lnTo>
                <a:lnTo>
                  <a:pt x="617179" y="2634"/>
                </a:lnTo>
                <a:lnTo>
                  <a:pt x="646971" y="13786"/>
                </a:lnTo>
                <a:lnTo>
                  <a:pt x="657393" y="20922"/>
                </a:lnTo>
                <a:lnTo>
                  <a:pt x="665797" y="29106"/>
                </a:lnTo>
                <a:lnTo>
                  <a:pt x="672018" y="38145"/>
                </a:lnTo>
                <a:lnTo>
                  <a:pt x="675891" y="47844"/>
                </a:lnTo>
                <a:lnTo>
                  <a:pt x="709277" y="59268"/>
                </a:lnTo>
                <a:lnTo>
                  <a:pt x="732831" y="77888"/>
                </a:lnTo>
                <a:lnTo>
                  <a:pt x="744427" y="101172"/>
                </a:lnTo>
                <a:lnTo>
                  <a:pt x="741939" y="126587"/>
                </a:lnTo>
                <a:lnTo>
                  <a:pt x="740792" y="129461"/>
                </a:lnTo>
                <a:lnTo>
                  <a:pt x="739352" y="132276"/>
                </a:lnTo>
                <a:lnTo>
                  <a:pt x="737631" y="135013"/>
                </a:lnTo>
                <a:lnTo>
                  <a:pt x="758518" y="164007"/>
                </a:lnTo>
                <a:lnTo>
                  <a:pt x="746820" y="224686"/>
                </a:lnTo>
                <a:lnTo>
                  <a:pt x="715649" y="249034"/>
                </a:lnTo>
                <a:lnTo>
                  <a:pt x="674792" y="262902"/>
                </a:lnTo>
                <a:lnTo>
                  <a:pt x="659773" y="265041"/>
                </a:lnTo>
                <a:lnTo>
                  <a:pt x="651435" y="292003"/>
                </a:lnTo>
                <a:lnTo>
                  <a:pt x="629308" y="313937"/>
                </a:lnTo>
                <a:lnTo>
                  <a:pt x="596699" y="328629"/>
                </a:lnTo>
                <a:lnTo>
                  <a:pt x="556917" y="333865"/>
                </a:lnTo>
                <a:lnTo>
                  <a:pt x="542904" y="333130"/>
                </a:lnTo>
                <a:lnTo>
                  <a:pt x="529236" y="331106"/>
                </a:lnTo>
                <a:lnTo>
                  <a:pt x="516104" y="327830"/>
                </a:lnTo>
                <a:lnTo>
                  <a:pt x="503698" y="323340"/>
                </a:lnTo>
                <a:lnTo>
                  <a:pt x="481306" y="351766"/>
                </a:lnTo>
                <a:lnTo>
                  <a:pt x="445907" y="371443"/>
                </a:lnTo>
                <a:lnTo>
                  <a:pt x="402279" y="380627"/>
                </a:lnTo>
                <a:lnTo>
                  <a:pt x="355198" y="377572"/>
                </a:lnTo>
                <a:lnTo>
                  <a:pt x="336143" y="372375"/>
                </a:lnTo>
                <a:lnTo>
                  <a:pt x="318799" y="365084"/>
                </a:lnTo>
                <a:lnTo>
                  <a:pt x="303530" y="355882"/>
                </a:lnTo>
                <a:lnTo>
                  <a:pt x="290699" y="344955"/>
                </a:lnTo>
                <a:lnTo>
                  <a:pt x="239757" y="357339"/>
                </a:lnTo>
                <a:lnTo>
                  <a:pt x="187625" y="355488"/>
                </a:lnTo>
                <a:lnTo>
                  <a:pt x="140313" y="340423"/>
                </a:lnTo>
                <a:lnTo>
                  <a:pt x="103834" y="313167"/>
                </a:lnTo>
                <a:lnTo>
                  <a:pt x="102395" y="311493"/>
                </a:lnTo>
                <a:lnTo>
                  <a:pt x="71959" y="309787"/>
                </a:lnTo>
                <a:lnTo>
                  <a:pt x="45759" y="300612"/>
                </a:lnTo>
                <a:lnTo>
                  <a:pt x="26541" y="285439"/>
                </a:lnTo>
                <a:lnTo>
                  <a:pt x="17049" y="265739"/>
                </a:lnTo>
                <a:lnTo>
                  <a:pt x="16921" y="254355"/>
                </a:lnTo>
                <a:lnTo>
                  <a:pt x="20374" y="243348"/>
                </a:lnTo>
                <a:lnTo>
                  <a:pt x="27223" y="233098"/>
                </a:lnTo>
                <a:lnTo>
                  <a:pt x="37282" y="223988"/>
                </a:lnTo>
                <a:lnTo>
                  <a:pt x="14583" y="210119"/>
                </a:lnTo>
                <a:lnTo>
                  <a:pt x="1862" y="192001"/>
                </a:lnTo>
                <a:lnTo>
                  <a:pt x="0" y="171941"/>
                </a:lnTo>
                <a:lnTo>
                  <a:pt x="9878" y="152248"/>
                </a:lnTo>
                <a:lnTo>
                  <a:pt x="20773" y="142398"/>
                </a:lnTo>
                <a:lnTo>
                  <a:pt x="34533" y="134655"/>
                </a:lnTo>
                <a:lnTo>
                  <a:pt x="50534" y="129294"/>
                </a:lnTo>
                <a:lnTo>
                  <a:pt x="68152" y="126589"/>
                </a:lnTo>
                <a:lnTo>
                  <a:pt x="68794" y="125403"/>
                </a:lnTo>
              </a:path>
            </a:pathLst>
          </a:cu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2" name="CustomShape 33"/>
          <p:cNvSpPr/>
          <p:nvPr/>
        </p:nvSpPr>
        <p:spPr>
          <a:xfrm>
            <a:off x="2095560" y="2262240"/>
            <a:ext cx="44640" cy="7200"/>
          </a:xfrm>
          <a:custGeom>
            <a:avLst/>
            <a:gdLst/>
            <a:ahLst/>
            <a:rect l="0" t="0" r="r" b="b"/>
            <a:pathLst>
              <a:path w="44682" h="7042">
                <a:moveTo>
                  <a:pt x="44681" y="7028"/>
                </a:moveTo>
                <a:lnTo>
                  <a:pt x="33019" y="7041"/>
                </a:lnTo>
                <a:lnTo>
                  <a:pt x="21554" y="5853"/>
                </a:lnTo>
                <a:lnTo>
                  <a:pt x="10482" y="3496"/>
                </a:lnTo>
                <a:lnTo>
                  <a:pt x="0" y="0"/>
                </a:lnTo>
              </a:path>
            </a:pathLst>
          </a:cu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3" name="CustomShape 34"/>
          <p:cNvSpPr/>
          <p:nvPr/>
        </p:nvSpPr>
        <p:spPr>
          <a:xfrm>
            <a:off x="2160000" y="2346120"/>
            <a:ext cx="19440" cy="3600"/>
          </a:xfrm>
          <a:custGeom>
            <a:avLst/>
            <a:gdLst/>
            <a:ahLst/>
            <a:rect l="0" t="0" r="r" b="b"/>
            <a:pathLst>
              <a:path w="19549" h="3364">
                <a:moveTo>
                  <a:pt x="19548" y="0"/>
                </a:moveTo>
                <a:lnTo>
                  <a:pt x="13278" y="1698"/>
                </a:lnTo>
                <a:lnTo>
                  <a:pt x="6705" y="2829"/>
                </a:lnTo>
                <a:lnTo>
                  <a:pt x="0" y="3363"/>
                </a:lnTo>
              </a:path>
            </a:pathLst>
          </a:cu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4" name="CustomShape 35"/>
          <p:cNvSpPr/>
          <p:nvPr/>
        </p:nvSpPr>
        <p:spPr>
          <a:xfrm>
            <a:off x="2336400" y="2367720"/>
            <a:ext cx="11880" cy="15480"/>
          </a:xfrm>
          <a:custGeom>
            <a:avLst/>
            <a:gdLst/>
            <a:ahLst/>
            <a:rect l="0" t="0" r="r" b="b"/>
            <a:pathLst>
              <a:path w="11779" h="15346">
                <a:moveTo>
                  <a:pt x="11778" y="15345"/>
                </a:moveTo>
                <a:lnTo>
                  <a:pt x="7061" y="10531"/>
                </a:lnTo>
                <a:lnTo>
                  <a:pt x="3112" y="5386"/>
                </a:lnTo>
                <a:lnTo>
                  <a:pt x="0" y="0"/>
                </a:lnTo>
              </a:path>
            </a:pathLst>
          </a:cu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5" name="CustomShape 36"/>
          <p:cNvSpPr/>
          <p:nvPr/>
        </p:nvSpPr>
        <p:spPr>
          <a:xfrm>
            <a:off x="2561040" y="2344680"/>
            <a:ext cx="4680" cy="16920"/>
          </a:xfrm>
          <a:custGeom>
            <a:avLst/>
            <a:gdLst/>
            <a:ahLst/>
            <a:rect l="0" t="0" r="r" b="b"/>
            <a:pathLst>
              <a:path w="4703" h="16839">
                <a:moveTo>
                  <a:pt x="4702" y="0"/>
                </a:moveTo>
                <a:lnTo>
                  <a:pt x="4009" y="5710"/>
                </a:lnTo>
                <a:lnTo>
                  <a:pt x="2432" y="11354"/>
                </a:lnTo>
                <a:lnTo>
                  <a:pt x="0" y="16838"/>
                </a:lnTo>
              </a:path>
            </a:pathLst>
          </a:cu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6" name="CustomShape 37"/>
          <p:cNvSpPr/>
          <p:nvPr/>
        </p:nvSpPr>
        <p:spPr>
          <a:xfrm>
            <a:off x="2659320" y="2240640"/>
            <a:ext cx="57600" cy="63000"/>
          </a:xfrm>
          <a:custGeom>
            <a:avLst/>
            <a:gdLst/>
            <a:ahLst/>
            <a:rect l="0" t="0" r="r" b="b"/>
            <a:pathLst>
              <a:path w="57351" h="62932">
                <a:moveTo>
                  <a:pt x="0" y="0"/>
                </a:moveTo>
                <a:lnTo>
                  <a:pt x="23920" y="11013"/>
                </a:lnTo>
                <a:lnTo>
                  <a:pt x="42051" y="25830"/>
                </a:lnTo>
                <a:lnTo>
                  <a:pt x="53494" y="43465"/>
                </a:lnTo>
                <a:lnTo>
                  <a:pt x="57350" y="62931"/>
                </a:lnTo>
              </a:path>
            </a:pathLst>
          </a:cu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7" name="CustomShape 38"/>
          <p:cNvSpPr/>
          <p:nvPr/>
        </p:nvSpPr>
        <p:spPr>
          <a:xfrm>
            <a:off x="2769120" y="2173680"/>
            <a:ext cx="25560" cy="23760"/>
          </a:xfrm>
          <a:custGeom>
            <a:avLst/>
            <a:gdLst/>
            <a:ahLst/>
            <a:rect l="0" t="0" r="r" b="b"/>
            <a:pathLst>
              <a:path w="25537" h="23598">
                <a:moveTo>
                  <a:pt x="25536" y="0"/>
                </a:moveTo>
                <a:lnTo>
                  <a:pt x="20688" y="6626"/>
                </a:lnTo>
                <a:lnTo>
                  <a:pt x="14773" y="12807"/>
                </a:lnTo>
                <a:lnTo>
                  <a:pt x="7855" y="18484"/>
                </a:lnTo>
                <a:lnTo>
                  <a:pt x="0" y="23597"/>
                </a:lnTo>
              </a:path>
            </a:pathLst>
          </a:cu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8" name="CustomShape 39"/>
          <p:cNvSpPr/>
          <p:nvPr/>
        </p:nvSpPr>
        <p:spPr>
          <a:xfrm>
            <a:off x="2733480" y="2086200"/>
            <a:ext cx="1440" cy="11160"/>
          </a:xfrm>
          <a:custGeom>
            <a:avLst/>
            <a:gdLst/>
            <a:ahLst/>
            <a:rect l="0" t="0" r="r" b="b"/>
            <a:pathLst>
              <a:path w="1427" h="11145">
                <a:moveTo>
                  <a:pt x="0" y="0"/>
                </a:moveTo>
                <a:lnTo>
                  <a:pt x="974" y="3676"/>
                </a:lnTo>
                <a:lnTo>
                  <a:pt x="1426" y="7409"/>
                </a:lnTo>
                <a:lnTo>
                  <a:pt x="1347" y="11144"/>
                </a:lnTo>
              </a:path>
            </a:pathLst>
          </a:cu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9" name="CustomShape 40"/>
          <p:cNvSpPr/>
          <p:nvPr/>
        </p:nvSpPr>
        <p:spPr>
          <a:xfrm>
            <a:off x="2570400" y="2058840"/>
            <a:ext cx="12960" cy="14400"/>
          </a:xfrm>
          <a:custGeom>
            <a:avLst/>
            <a:gdLst/>
            <a:ahLst/>
            <a:rect l="0" t="0" r="r" b="b"/>
            <a:pathLst>
              <a:path w="13082" h="14213">
                <a:moveTo>
                  <a:pt x="0" y="14212"/>
                </a:moveTo>
                <a:lnTo>
                  <a:pt x="3326" y="9071"/>
                </a:lnTo>
                <a:lnTo>
                  <a:pt x="7733" y="4283"/>
                </a:lnTo>
                <a:lnTo>
                  <a:pt x="13081" y="0"/>
                </a:lnTo>
              </a:path>
            </a:pathLst>
          </a:cu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0" name="CustomShape 41"/>
          <p:cNvSpPr/>
          <p:nvPr/>
        </p:nvSpPr>
        <p:spPr>
          <a:xfrm>
            <a:off x="2448000" y="2067840"/>
            <a:ext cx="6120" cy="12240"/>
          </a:xfrm>
          <a:custGeom>
            <a:avLst/>
            <a:gdLst/>
            <a:ahLst/>
            <a:rect l="0" t="0" r="r" b="b"/>
            <a:pathLst>
              <a:path w="6336" h="12258">
                <a:moveTo>
                  <a:pt x="0" y="12257"/>
                </a:moveTo>
                <a:lnTo>
                  <a:pt x="1356" y="8008"/>
                </a:lnTo>
                <a:lnTo>
                  <a:pt x="3484" y="3891"/>
                </a:lnTo>
                <a:lnTo>
                  <a:pt x="6335" y="0"/>
                </a:lnTo>
              </a:path>
            </a:pathLst>
          </a:cu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1" name="CustomShape 42"/>
          <p:cNvSpPr/>
          <p:nvPr/>
        </p:nvSpPr>
        <p:spPr>
          <a:xfrm>
            <a:off x="2304360" y="2084040"/>
            <a:ext cx="23040" cy="11880"/>
          </a:xfrm>
          <a:custGeom>
            <a:avLst/>
            <a:gdLst/>
            <a:ahLst/>
            <a:rect l="0" t="0" r="r" b="b"/>
            <a:pathLst>
              <a:path w="22929" h="11892">
                <a:moveTo>
                  <a:pt x="0" y="0"/>
                </a:moveTo>
                <a:lnTo>
                  <a:pt x="6122" y="2613"/>
                </a:lnTo>
                <a:lnTo>
                  <a:pt x="11995" y="5472"/>
                </a:lnTo>
                <a:lnTo>
                  <a:pt x="17602" y="8567"/>
                </a:lnTo>
                <a:lnTo>
                  <a:pt x="22928" y="11891"/>
                </a:lnTo>
              </a:path>
            </a:pathLst>
          </a:cu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2" name="CustomShape 43"/>
          <p:cNvSpPr/>
          <p:nvPr/>
        </p:nvSpPr>
        <p:spPr>
          <a:xfrm>
            <a:off x="2126160" y="2165040"/>
            <a:ext cx="3960" cy="12240"/>
          </a:xfrm>
          <a:custGeom>
            <a:avLst/>
            <a:gdLst/>
            <a:ahLst/>
            <a:rect l="0" t="0" r="r" b="b"/>
            <a:pathLst>
              <a:path w="4002" h="12511">
                <a:moveTo>
                  <a:pt x="4001" y="12510"/>
                </a:moveTo>
                <a:lnTo>
                  <a:pt x="2184" y="8418"/>
                </a:lnTo>
                <a:lnTo>
                  <a:pt x="846" y="4234"/>
                </a:lnTo>
                <a:lnTo>
                  <a:pt x="0" y="0"/>
                </a:lnTo>
              </a:path>
            </a:pathLst>
          </a:cu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3" name="CustomShape 44"/>
          <p:cNvSpPr/>
          <p:nvPr/>
        </p:nvSpPr>
        <p:spPr>
          <a:xfrm>
            <a:off x="2212200" y="2236320"/>
            <a:ext cx="506520" cy="7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500" strike="noStrike">
                <a:solidFill>
                  <a:srgbClr val="ffffff"/>
                </a:solidFill>
                <a:latin typeface="Comic Sans MS"/>
              </a:rPr>
              <a:t>SSL VPN</a:t>
            </a:r>
            <a:r>
              <a:rPr lang="en-IN" sz="500" strike="noStrike">
                <a:solidFill>
                  <a:srgbClr val="ffffff"/>
                </a:solidFill>
                <a:latin typeface="Comic Sans MS"/>
              </a:rPr>
              <a:t> </a:t>
            </a:r>
            <a:r>
              <a:rPr lang="en-IN" sz="500" strike="noStrike">
                <a:solidFill>
                  <a:srgbClr val="ffffff"/>
                </a:solidFill>
                <a:latin typeface="Comic Sans MS"/>
              </a:rPr>
              <a:t>Tunnel</a:t>
            </a:r>
            <a:endParaRPr/>
          </a:p>
        </p:txBody>
      </p:sp>
      <p:sp>
        <p:nvSpPr>
          <p:cNvPr id="644" name="CustomShape 45"/>
          <p:cNvSpPr/>
          <p:nvPr/>
        </p:nvSpPr>
        <p:spPr>
          <a:xfrm>
            <a:off x="315720" y="1537920"/>
            <a:ext cx="1737000" cy="1649880"/>
          </a:xfrm>
          <a:prstGeom prst="rect">
            <a:avLst/>
          </a:pr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5" name="CustomShape 46"/>
          <p:cNvSpPr/>
          <p:nvPr/>
        </p:nvSpPr>
        <p:spPr>
          <a:xfrm>
            <a:off x="465480" y="1633320"/>
            <a:ext cx="1425240" cy="814320"/>
          </a:xfrm>
          <a:prstGeom prst="rect">
            <a:avLst/>
          </a:prstGeom>
          <a:blipFill>
            <a:blip r:embed="rId1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6" name="CustomShape 47"/>
          <p:cNvSpPr/>
          <p:nvPr/>
        </p:nvSpPr>
        <p:spPr>
          <a:xfrm>
            <a:off x="380880" y="1581120"/>
            <a:ext cx="1607400" cy="1523520"/>
          </a:xfrm>
          <a:custGeom>
            <a:avLst/>
            <a:gdLst/>
            <a:ahLst/>
            <a:rect l="0" t="0" r="r" b="b"/>
            <a:pathLst>
              <a:path w="1607351" h="1524001">
                <a:moveTo>
                  <a:pt x="1353337" y="0"/>
                </a:moveTo>
                <a:lnTo>
                  <a:pt x="254005" y="0"/>
                </a:lnTo>
                <a:lnTo>
                  <a:pt x="208347" y="4092"/>
                </a:lnTo>
                <a:lnTo>
                  <a:pt x="165374" y="15891"/>
                </a:lnTo>
                <a:lnTo>
                  <a:pt x="125803" y="34680"/>
                </a:lnTo>
                <a:lnTo>
                  <a:pt x="90352" y="59740"/>
                </a:lnTo>
                <a:lnTo>
                  <a:pt x="59738" y="90354"/>
                </a:lnTo>
                <a:lnTo>
                  <a:pt x="34679" y="125805"/>
                </a:lnTo>
                <a:lnTo>
                  <a:pt x="15891" y="165374"/>
                </a:lnTo>
                <a:lnTo>
                  <a:pt x="4092" y="208345"/>
                </a:lnTo>
                <a:lnTo>
                  <a:pt x="0" y="254000"/>
                </a:lnTo>
                <a:lnTo>
                  <a:pt x="0" y="1270000"/>
                </a:lnTo>
                <a:lnTo>
                  <a:pt x="4092" y="1315654"/>
                </a:lnTo>
                <a:lnTo>
                  <a:pt x="15891" y="1358625"/>
                </a:lnTo>
                <a:lnTo>
                  <a:pt x="34679" y="1398194"/>
                </a:lnTo>
                <a:lnTo>
                  <a:pt x="59738" y="1433645"/>
                </a:lnTo>
                <a:lnTo>
                  <a:pt x="90352" y="1464259"/>
                </a:lnTo>
                <a:lnTo>
                  <a:pt x="125803" y="1489319"/>
                </a:lnTo>
                <a:lnTo>
                  <a:pt x="165374" y="1508108"/>
                </a:lnTo>
                <a:lnTo>
                  <a:pt x="208347" y="1519907"/>
                </a:lnTo>
                <a:lnTo>
                  <a:pt x="254005" y="1524000"/>
                </a:lnTo>
                <a:lnTo>
                  <a:pt x="1353337" y="1524000"/>
                </a:lnTo>
                <a:lnTo>
                  <a:pt x="1398995" y="1519907"/>
                </a:lnTo>
                <a:lnTo>
                  <a:pt x="1441969" y="1508108"/>
                </a:lnTo>
                <a:lnTo>
                  <a:pt x="1481541" y="1489319"/>
                </a:lnTo>
                <a:lnTo>
                  <a:pt x="1516993" y="1464259"/>
                </a:lnTo>
                <a:lnTo>
                  <a:pt x="1547608" y="1433645"/>
                </a:lnTo>
                <a:lnTo>
                  <a:pt x="1572669" y="1398194"/>
                </a:lnTo>
                <a:lnTo>
                  <a:pt x="1591458" y="1358625"/>
                </a:lnTo>
                <a:lnTo>
                  <a:pt x="1603257" y="1315654"/>
                </a:lnTo>
                <a:lnTo>
                  <a:pt x="1607350" y="1270000"/>
                </a:lnTo>
                <a:lnTo>
                  <a:pt x="1607350" y="254000"/>
                </a:lnTo>
                <a:lnTo>
                  <a:pt x="1603257" y="208345"/>
                </a:lnTo>
                <a:lnTo>
                  <a:pt x="1591458" y="165374"/>
                </a:lnTo>
                <a:lnTo>
                  <a:pt x="1572669" y="125805"/>
                </a:lnTo>
                <a:lnTo>
                  <a:pt x="1547608" y="90354"/>
                </a:lnTo>
                <a:lnTo>
                  <a:pt x="1516993" y="59740"/>
                </a:lnTo>
                <a:lnTo>
                  <a:pt x="1481541" y="34680"/>
                </a:lnTo>
                <a:lnTo>
                  <a:pt x="1441969" y="15891"/>
                </a:lnTo>
                <a:lnTo>
                  <a:pt x="1398995" y="4092"/>
                </a:lnTo>
                <a:lnTo>
                  <a:pt x="1353337" y="0"/>
                </a:lnTo>
              </a:path>
            </a:pathLst>
          </a:custGeom>
          <a:solidFill>
            <a:srgbClr val="009cc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7" name="CustomShape 48"/>
          <p:cNvSpPr/>
          <p:nvPr/>
        </p:nvSpPr>
        <p:spPr>
          <a:xfrm>
            <a:off x="380880" y="1581120"/>
            <a:ext cx="1607400" cy="1523520"/>
          </a:xfrm>
          <a:custGeom>
            <a:avLst/>
            <a:gdLst/>
            <a:ahLst/>
            <a:rect l="0" t="0" r="r" b="b"/>
            <a:pathLst>
              <a:path w="1607339" h="1523999">
                <a:moveTo>
                  <a:pt x="0" y="254004"/>
                </a:moveTo>
                <a:lnTo>
                  <a:pt x="4092" y="208347"/>
                </a:lnTo>
                <a:lnTo>
                  <a:pt x="15891" y="165374"/>
                </a:lnTo>
                <a:lnTo>
                  <a:pt x="34679" y="125803"/>
                </a:lnTo>
                <a:lnTo>
                  <a:pt x="59738" y="90352"/>
                </a:lnTo>
                <a:lnTo>
                  <a:pt x="90352" y="59738"/>
                </a:lnTo>
                <a:lnTo>
                  <a:pt x="125803" y="34679"/>
                </a:lnTo>
                <a:lnTo>
                  <a:pt x="165374" y="15891"/>
                </a:lnTo>
                <a:lnTo>
                  <a:pt x="208347" y="4092"/>
                </a:lnTo>
                <a:lnTo>
                  <a:pt x="254004" y="0"/>
                </a:lnTo>
                <a:lnTo>
                  <a:pt x="1353339" y="0"/>
                </a:lnTo>
                <a:lnTo>
                  <a:pt x="1398995" y="4092"/>
                </a:lnTo>
                <a:lnTo>
                  <a:pt x="1441967" y="15891"/>
                </a:lnTo>
                <a:lnTo>
                  <a:pt x="1481537" y="34679"/>
                </a:lnTo>
                <a:lnTo>
                  <a:pt x="1516987" y="59738"/>
                </a:lnTo>
                <a:lnTo>
                  <a:pt x="1547601" y="90352"/>
                </a:lnTo>
                <a:lnTo>
                  <a:pt x="1572660" y="125803"/>
                </a:lnTo>
                <a:lnTo>
                  <a:pt x="1591447" y="165374"/>
                </a:lnTo>
                <a:lnTo>
                  <a:pt x="1603246" y="208347"/>
                </a:lnTo>
                <a:lnTo>
                  <a:pt x="1607338" y="254004"/>
                </a:lnTo>
                <a:lnTo>
                  <a:pt x="1607338" y="1269998"/>
                </a:lnTo>
                <a:lnTo>
                  <a:pt x="1603246" y="1315655"/>
                </a:lnTo>
                <a:lnTo>
                  <a:pt x="1591447" y="1358627"/>
                </a:lnTo>
                <a:lnTo>
                  <a:pt x="1572660" y="1398197"/>
                </a:lnTo>
                <a:lnTo>
                  <a:pt x="1547601" y="1433647"/>
                </a:lnTo>
                <a:lnTo>
                  <a:pt x="1516987" y="1464261"/>
                </a:lnTo>
                <a:lnTo>
                  <a:pt x="1481537" y="1489320"/>
                </a:lnTo>
                <a:lnTo>
                  <a:pt x="1441967" y="1508107"/>
                </a:lnTo>
                <a:lnTo>
                  <a:pt x="1398995" y="1519906"/>
                </a:lnTo>
                <a:lnTo>
                  <a:pt x="1353339" y="1523998"/>
                </a:lnTo>
                <a:lnTo>
                  <a:pt x="254004" y="1523998"/>
                </a:lnTo>
                <a:lnTo>
                  <a:pt x="208347" y="1519906"/>
                </a:lnTo>
                <a:lnTo>
                  <a:pt x="165374" y="1508107"/>
                </a:lnTo>
                <a:lnTo>
                  <a:pt x="125803" y="1489320"/>
                </a:lnTo>
                <a:lnTo>
                  <a:pt x="90352" y="1464261"/>
                </a:lnTo>
                <a:lnTo>
                  <a:pt x="59738" y="1433647"/>
                </a:lnTo>
                <a:lnTo>
                  <a:pt x="34679" y="1398197"/>
                </a:lnTo>
                <a:lnTo>
                  <a:pt x="15891" y="1358627"/>
                </a:lnTo>
                <a:lnTo>
                  <a:pt x="4092" y="1315655"/>
                </a:lnTo>
                <a:lnTo>
                  <a:pt x="0" y="1269998"/>
                </a:lnTo>
                <a:lnTo>
                  <a:pt x="0" y="254004"/>
                </a:lnTo>
              </a:path>
            </a:pathLst>
          </a:cu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8" name="CustomShape 49"/>
          <p:cNvSpPr/>
          <p:nvPr/>
        </p:nvSpPr>
        <p:spPr>
          <a:xfrm>
            <a:off x="530280" y="1856880"/>
            <a:ext cx="1314000" cy="33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459"/>
              </a:lnSpc>
            </a:pPr>
            <a:r>
              <a:rPr lang="en-IN" sz="1100" strike="noStrike">
                <a:solidFill>
                  <a:srgbClr val="ffffff"/>
                </a:solidFill>
                <a:latin typeface="Arial"/>
              </a:rPr>
              <a:t>Urban Code</a:t>
            </a:r>
            <a:r>
              <a:rPr lang="en-IN" sz="11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en-IN" sz="1100" strike="noStrike">
                <a:solidFill>
                  <a:srgbClr val="ffffff"/>
                </a:solidFill>
                <a:latin typeface="Arial"/>
              </a:rPr>
              <a:t>Bluemix  Deployment</a:t>
            </a:r>
            <a:r>
              <a:rPr lang="en-IN" sz="11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en-IN" sz="1100" strike="noStrike">
                <a:solidFill>
                  <a:srgbClr val="ffffff"/>
                </a:solidFill>
                <a:latin typeface="Arial"/>
              </a:rPr>
              <a:t>Server</a:t>
            </a:r>
            <a:endParaRPr/>
          </a:p>
        </p:txBody>
      </p:sp>
      <p:sp>
        <p:nvSpPr>
          <p:cNvPr id="649" name="CustomShape 50"/>
          <p:cNvSpPr/>
          <p:nvPr/>
        </p:nvSpPr>
        <p:spPr>
          <a:xfrm>
            <a:off x="609480" y="2266920"/>
            <a:ext cx="1188360" cy="742680"/>
          </a:xfrm>
          <a:prstGeom prst="rect">
            <a:avLst/>
          </a:prstGeom>
          <a:blipFill>
            <a:blip r:embed="rId1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0" name="CustomShape 51"/>
          <p:cNvSpPr/>
          <p:nvPr/>
        </p:nvSpPr>
        <p:spPr>
          <a:xfrm>
            <a:off x="1841400" y="1841400"/>
            <a:ext cx="1196640" cy="585720"/>
          </a:xfrm>
          <a:prstGeom prst="rect">
            <a:avLst/>
          </a:prstGeom>
          <a:blipFill>
            <a:blip r:embed="rId1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1" name="CustomShape 52"/>
          <p:cNvSpPr/>
          <p:nvPr/>
        </p:nvSpPr>
        <p:spPr>
          <a:xfrm>
            <a:off x="1905120" y="1886040"/>
            <a:ext cx="1066320" cy="456840"/>
          </a:xfrm>
          <a:custGeom>
            <a:avLst/>
            <a:gdLst/>
            <a:ahLst/>
            <a:rect l="0" t="0" r="r" b="b"/>
            <a:pathLst>
              <a:path w="1066801" h="457201">
                <a:moveTo>
                  <a:pt x="982764" y="0"/>
                </a:moveTo>
                <a:lnTo>
                  <a:pt x="982764" y="28917"/>
                </a:lnTo>
                <a:lnTo>
                  <a:pt x="239750" y="28917"/>
                </a:lnTo>
                <a:lnTo>
                  <a:pt x="191432" y="33788"/>
                </a:lnTo>
                <a:lnTo>
                  <a:pt x="146429" y="47758"/>
                </a:lnTo>
                <a:lnTo>
                  <a:pt x="105703" y="69863"/>
                </a:lnTo>
                <a:lnTo>
                  <a:pt x="70221" y="99139"/>
                </a:lnTo>
                <a:lnTo>
                  <a:pt x="40945" y="134621"/>
                </a:lnTo>
                <a:lnTo>
                  <a:pt x="18840" y="175346"/>
                </a:lnTo>
                <a:lnTo>
                  <a:pt x="4870" y="220350"/>
                </a:lnTo>
                <a:lnTo>
                  <a:pt x="0" y="268668"/>
                </a:lnTo>
                <a:lnTo>
                  <a:pt x="0" y="457200"/>
                </a:lnTo>
                <a:lnTo>
                  <a:pt x="46075" y="457200"/>
                </a:lnTo>
                <a:lnTo>
                  <a:pt x="46075" y="268668"/>
                </a:lnTo>
                <a:lnTo>
                  <a:pt x="51190" y="224262"/>
                </a:lnTo>
                <a:lnTo>
                  <a:pt x="65761" y="183499"/>
                </a:lnTo>
                <a:lnTo>
                  <a:pt x="88625" y="147541"/>
                </a:lnTo>
                <a:lnTo>
                  <a:pt x="118618" y="117550"/>
                </a:lnTo>
                <a:lnTo>
                  <a:pt x="154579" y="94689"/>
                </a:lnTo>
                <a:lnTo>
                  <a:pt x="195344" y="80120"/>
                </a:lnTo>
                <a:lnTo>
                  <a:pt x="239750" y="75006"/>
                </a:lnTo>
                <a:lnTo>
                  <a:pt x="1029526" y="75006"/>
                </a:lnTo>
                <a:lnTo>
                  <a:pt x="1066800" y="51955"/>
                </a:lnTo>
                <a:lnTo>
                  <a:pt x="982764" y="0"/>
                </a:lnTo>
                <a:lnTo>
                  <a:pt x="1029526" y="75006"/>
                </a:lnTo>
                <a:lnTo>
                  <a:pt x="982764" y="75006"/>
                </a:lnTo>
                <a:lnTo>
                  <a:pt x="982764" y="103924"/>
                </a:lnTo>
                <a:lnTo>
                  <a:pt x="1029526" y="75006"/>
                </a:lnTo>
              </a:path>
            </a:pathLst>
          </a:custGeom>
          <a:solidFill>
            <a:srgbClr val="6a3a9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2" name="CustomShape 53"/>
          <p:cNvSpPr/>
          <p:nvPr/>
        </p:nvSpPr>
        <p:spPr>
          <a:xfrm>
            <a:off x="1905120" y="1886040"/>
            <a:ext cx="1066320" cy="456840"/>
          </a:xfrm>
          <a:custGeom>
            <a:avLst/>
            <a:gdLst/>
            <a:ahLst/>
            <a:rect l="0" t="0" r="r" b="b"/>
            <a:pathLst>
              <a:path w="1066800" h="457200">
                <a:moveTo>
                  <a:pt x="0" y="457199"/>
                </a:moveTo>
                <a:lnTo>
                  <a:pt x="0" y="268670"/>
                </a:lnTo>
                <a:lnTo>
                  <a:pt x="4870" y="220352"/>
                </a:lnTo>
                <a:lnTo>
                  <a:pt x="18840" y="175348"/>
                </a:lnTo>
                <a:lnTo>
                  <a:pt x="40945" y="134623"/>
                </a:lnTo>
                <a:lnTo>
                  <a:pt x="70221" y="99141"/>
                </a:lnTo>
                <a:lnTo>
                  <a:pt x="105703" y="69865"/>
                </a:lnTo>
                <a:lnTo>
                  <a:pt x="146428" y="47760"/>
                </a:lnTo>
                <a:lnTo>
                  <a:pt x="191432" y="33790"/>
                </a:lnTo>
                <a:lnTo>
                  <a:pt x="239750" y="28919"/>
                </a:lnTo>
                <a:lnTo>
                  <a:pt x="982766" y="28919"/>
                </a:lnTo>
                <a:lnTo>
                  <a:pt x="982766" y="0"/>
                </a:lnTo>
                <a:lnTo>
                  <a:pt x="1066799" y="51960"/>
                </a:lnTo>
                <a:lnTo>
                  <a:pt x="982766" y="103921"/>
                </a:lnTo>
                <a:lnTo>
                  <a:pt x="982766" y="75001"/>
                </a:lnTo>
                <a:lnTo>
                  <a:pt x="239750" y="75001"/>
                </a:lnTo>
                <a:lnTo>
                  <a:pt x="195344" y="80115"/>
                </a:lnTo>
                <a:lnTo>
                  <a:pt x="154579" y="94685"/>
                </a:lnTo>
                <a:lnTo>
                  <a:pt x="118620" y="117548"/>
                </a:lnTo>
                <a:lnTo>
                  <a:pt x="88628" y="147540"/>
                </a:lnTo>
                <a:lnTo>
                  <a:pt x="65765" y="183499"/>
                </a:lnTo>
                <a:lnTo>
                  <a:pt x="51195" y="224263"/>
                </a:lnTo>
                <a:lnTo>
                  <a:pt x="46080" y="268670"/>
                </a:lnTo>
                <a:lnTo>
                  <a:pt x="46080" y="457199"/>
                </a:lnTo>
                <a:lnTo>
                  <a:pt x="0" y="457199"/>
                </a:lnTo>
              </a:path>
            </a:pathLst>
          </a:cu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3" name="CustomShape 54"/>
          <p:cNvSpPr/>
          <p:nvPr/>
        </p:nvSpPr>
        <p:spPr>
          <a:xfrm>
            <a:off x="1841400" y="2070000"/>
            <a:ext cx="1196640" cy="585720"/>
          </a:xfrm>
          <a:prstGeom prst="rect">
            <a:avLst/>
          </a:prstGeom>
          <a:blipFill>
            <a:blip r:embed="rId2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4" name="CustomShape 55"/>
          <p:cNvSpPr/>
          <p:nvPr/>
        </p:nvSpPr>
        <p:spPr>
          <a:xfrm>
            <a:off x="1905120" y="2114640"/>
            <a:ext cx="1066320" cy="456840"/>
          </a:xfrm>
          <a:custGeom>
            <a:avLst/>
            <a:gdLst/>
            <a:ahLst/>
            <a:rect l="0" t="0" r="r" b="b"/>
            <a:pathLst>
              <a:path w="1066801" h="457201">
                <a:moveTo>
                  <a:pt x="84035" y="353275"/>
                </a:moveTo>
                <a:lnTo>
                  <a:pt x="0" y="405244"/>
                </a:lnTo>
                <a:lnTo>
                  <a:pt x="84035" y="457200"/>
                </a:lnTo>
                <a:lnTo>
                  <a:pt x="84035" y="428282"/>
                </a:lnTo>
                <a:lnTo>
                  <a:pt x="827049" y="428282"/>
                </a:lnTo>
                <a:lnTo>
                  <a:pt x="875367" y="423411"/>
                </a:lnTo>
                <a:lnTo>
                  <a:pt x="920370" y="409441"/>
                </a:lnTo>
                <a:lnTo>
                  <a:pt x="961096" y="387336"/>
                </a:lnTo>
                <a:lnTo>
                  <a:pt x="967328" y="382193"/>
                </a:lnTo>
                <a:lnTo>
                  <a:pt x="84035" y="382193"/>
                </a:lnTo>
                <a:lnTo>
                  <a:pt x="84035" y="353275"/>
                </a:lnTo>
                <a:lnTo>
                  <a:pt x="1066800" y="0"/>
                </a:lnTo>
                <a:lnTo>
                  <a:pt x="1020724" y="0"/>
                </a:lnTo>
                <a:lnTo>
                  <a:pt x="1020724" y="188531"/>
                </a:lnTo>
                <a:lnTo>
                  <a:pt x="1015609" y="232937"/>
                </a:lnTo>
                <a:lnTo>
                  <a:pt x="1001038" y="273700"/>
                </a:lnTo>
                <a:lnTo>
                  <a:pt x="978174" y="309658"/>
                </a:lnTo>
                <a:lnTo>
                  <a:pt x="948181" y="339649"/>
                </a:lnTo>
                <a:lnTo>
                  <a:pt x="912220" y="362510"/>
                </a:lnTo>
                <a:lnTo>
                  <a:pt x="871455" y="377079"/>
                </a:lnTo>
                <a:lnTo>
                  <a:pt x="827049" y="382193"/>
                </a:lnTo>
                <a:lnTo>
                  <a:pt x="967328" y="382193"/>
                </a:lnTo>
                <a:lnTo>
                  <a:pt x="1025854" y="322578"/>
                </a:lnTo>
                <a:lnTo>
                  <a:pt x="1047959" y="281853"/>
                </a:lnTo>
                <a:lnTo>
                  <a:pt x="1061929" y="236849"/>
                </a:lnTo>
                <a:lnTo>
                  <a:pt x="1066800" y="188531"/>
                </a:lnTo>
                <a:lnTo>
                  <a:pt x="1066800" y="0"/>
                </a:lnTo>
              </a:path>
            </a:pathLst>
          </a:custGeom>
          <a:solidFill>
            <a:srgbClr val="6a3a9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5" name="CustomShape 56"/>
          <p:cNvSpPr/>
          <p:nvPr/>
        </p:nvSpPr>
        <p:spPr>
          <a:xfrm>
            <a:off x="1905120" y="2114640"/>
            <a:ext cx="1066320" cy="456840"/>
          </a:xfrm>
          <a:custGeom>
            <a:avLst/>
            <a:gdLst/>
            <a:ahLst/>
            <a:rect l="0" t="0" r="r" b="b"/>
            <a:pathLst>
              <a:path w="1066800" h="457200">
                <a:moveTo>
                  <a:pt x="1066799" y="0"/>
                </a:moveTo>
                <a:lnTo>
                  <a:pt x="1066799" y="188528"/>
                </a:lnTo>
                <a:lnTo>
                  <a:pt x="1061928" y="236847"/>
                </a:lnTo>
                <a:lnTo>
                  <a:pt x="1047958" y="281850"/>
                </a:lnTo>
                <a:lnTo>
                  <a:pt x="1025853" y="322575"/>
                </a:lnTo>
                <a:lnTo>
                  <a:pt x="996577" y="358058"/>
                </a:lnTo>
                <a:lnTo>
                  <a:pt x="961095" y="387334"/>
                </a:lnTo>
                <a:lnTo>
                  <a:pt x="920370" y="409438"/>
                </a:lnTo>
                <a:lnTo>
                  <a:pt x="875366" y="423408"/>
                </a:lnTo>
                <a:lnTo>
                  <a:pt x="827048" y="428279"/>
                </a:lnTo>
                <a:lnTo>
                  <a:pt x="84032" y="428279"/>
                </a:lnTo>
                <a:lnTo>
                  <a:pt x="84032" y="457199"/>
                </a:lnTo>
                <a:lnTo>
                  <a:pt x="0" y="405238"/>
                </a:lnTo>
                <a:lnTo>
                  <a:pt x="84032" y="353277"/>
                </a:lnTo>
                <a:lnTo>
                  <a:pt x="84032" y="382198"/>
                </a:lnTo>
                <a:lnTo>
                  <a:pt x="827048" y="382198"/>
                </a:lnTo>
                <a:lnTo>
                  <a:pt x="871455" y="377083"/>
                </a:lnTo>
                <a:lnTo>
                  <a:pt x="912219" y="362513"/>
                </a:lnTo>
                <a:lnTo>
                  <a:pt x="948179" y="339651"/>
                </a:lnTo>
                <a:lnTo>
                  <a:pt x="978171" y="309659"/>
                </a:lnTo>
                <a:lnTo>
                  <a:pt x="1001033" y="273699"/>
                </a:lnTo>
                <a:lnTo>
                  <a:pt x="1015603" y="232935"/>
                </a:lnTo>
                <a:lnTo>
                  <a:pt x="1020718" y="188528"/>
                </a:lnTo>
                <a:lnTo>
                  <a:pt x="1020718" y="0"/>
                </a:lnTo>
                <a:lnTo>
                  <a:pt x="1066799" y="0"/>
                </a:lnTo>
              </a:path>
            </a:pathLst>
          </a:cu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6" name="CustomShape 57"/>
          <p:cNvSpPr/>
          <p:nvPr/>
        </p:nvSpPr>
        <p:spPr>
          <a:xfrm>
            <a:off x="5370480" y="3232440"/>
            <a:ext cx="117720" cy="202680"/>
          </a:xfrm>
          <a:custGeom>
            <a:avLst/>
            <a:gdLst/>
            <a:ahLst/>
            <a:rect l="0" t="0" r="r" b="b"/>
            <a:pathLst>
              <a:path w="117517" h="202973">
                <a:moveTo>
                  <a:pt x="0" y="58758"/>
                </a:moveTo>
                <a:lnTo>
                  <a:pt x="58758" y="0"/>
                </a:lnTo>
                <a:lnTo>
                  <a:pt x="117516" y="58758"/>
                </a:lnTo>
                <a:lnTo>
                  <a:pt x="88136" y="58758"/>
                </a:lnTo>
                <a:lnTo>
                  <a:pt x="88136" y="144214"/>
                </a:lnTo>
                <a:lnTo>
                  <a:pt x="117516" y="144214"/>
                </a:lnTo>
                <a:lnTo>
                  <a:pt x="58758" y="202972"/>
                </a:lnTo>
                <a:lnTo>
                  <a:pt x="0" y="144214"/>
                </a:lnTo>
                <a:lnTo>
                  <a:pt x="29378" y="144214"/>
                </a:lnTo>
                <a:lnTo>
                  <a:pt x="29378" y="58758"/>
                </a:lnTo>
                <a:lnTo>
                  <a:pt x="0" y="58758"/>
                </a:lnTo>
              </a:path>
            </a:pathLst>
          </a:cu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7" name="CustomShape 58"/>
          <p:cNvSpPr/>
          <p:nvPr/>
        </p:nvSpPr>
        <p:spPr>
          <a:xfrm>
            <a:off x="4813200" y="1650240"/>
            <a:ext cx="1475280" cy="1591560"/>
          </a:xfrm>
          <a:prstGeom prst="rect">
            <a:avLst/>
          </a:prstGeom>
          <a:blipFill>
            <a:blip r:embed="rId2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8" name="CustomShape 59"/>
          <p:cNvSpPr/>
          <p:nvPr/>
        </p:nvSpPr>
        <p:spPr>
          <a:xfrm>
            <a:off x="4876920" y="1694520"/>
            <a:ext cx="1347840" cy="1461240"/>
          </a:xfrm>
          <a:custGeom>
            <a:avLst/>
            <a:gdLst/>
            <a:ahLst/>
            <a:rect l="0" t="0" r="r" b="b"/>
            <a:pathLst>
              <a:path w="1347598" h="1461720">
                <a:moveTo>
                  <a:pt x="1122984" y="0"/>
                </a:moveTo>
                <a:lnTo>
                  <a:pt x="224599" y="0"/>
                </a:lnTo>
                <a:lnTo>
                  <a:pt x="179335" y="4562"/>
                </a:lnTo>
                <a:lnTo>
                  <a:pt x="137176" y="17648"/>
                </a:lnTo>
                <a:lnTo>
                  <a:pt x="99024" y="38355"/>
                </a:lnTo>
                <a:lnTo>
                  <a:pt x="65784" y="65779"/>
                </a:lnTo>
                <a:lnTo>
                  <a:pt x="38358" y="99019"/>
                </a:lnTo>
                <a:lnTo>
                  <a:pt x="17650" y="137170"/>
                </a:lnTo>
                <a:lnTo>
                  <a:pt x="4563" y="179331"/>
                </a:lnTo>
                <a:lnTo>
                  <a:pt x="0" y="224599"/>
                </a:lnTo>
                <a:lnTo>
                  <a:pt x="0" y="1237119"/>
                </a:lnTo>
                <a:lnTo>
                  <a:pt x="4563" y="1282383"/>
                </a:lnTo>
                <a:lnTo>
                  <a:pt x="17650" y="1324543"/>
                </a:lnTo>
                <a:lnTo>
                  <a:pt x="38358" y="1362694"/>
                </a:lnTo>
                <a:lnTo>
                  <a:pt x="65784" y="1395934"/>
                </a:lnTo>
                <a:lnTo>
                  <a:pt x="99024" y="1423360"/>
                </a:lnTo>
                <a:lnTo>
                  <a:pt x="137176" y="1444068"/>
                </a:lnTo>
                <a:lnTo>
                  <a:pt x="179335" y="1457156"/>
                </a:lnTo>
                <a:lnTo>
                  <a:pt x="224599" y="1461719"/>
                </a:lnTo>
                <a:lnTo>
                  <a:pt x="1122984" y="1461719"/>
                </a:lnTo>
                <a:lnTo>
                  <a:pt x="1168253" y="1457156"/>
                </a:lnTo>
                <a:lnTo>
                  <a:pt x="1210415" y="1444068"/>
                </a:lnTo>
                <a:lnTo>
                  <a:pt x="1248569" y="1423360"/>
                </a:lnTo>
                <a:lnTo>
                  <a:pt x="1281811" y="1395934"/>
                </a:lnTo>
                <a:lnTo>
                  <a:pt x="1309237" y="1362694"/>
                </a:lnTo>
                <a:lnTo>
                  <a:pt x="1329946" y="1324543"/>
                </a:lnTo>
                <a:lnTo>
                  <a:pt x="1343033" y="1282383"/>
                </a:lnTo>
                <a:lnTo>
                  <a:pt x="1347597" y="1237119"/>
                </a:lnTo>
                <a:lnTo>
                  <a:pt x="1347597" y="224599"/>
                </a:lnTo>
                <a:lnTo>
                  <a:pt x="1343033" y="179331"/>
                </a:lnTo>
                <a:lnTo>
                  <a:pt x="1329946" y="137170"/>
                </a:lnTo>
                <a:lnTo>
                  <a:pt x="1309237" y="99019"/>
                </a:lnTo>
                <a:lnTo>
                  <a:pt x="1281811" y="65779"/>
                </a:lnTo>
                <a:lnTo>
                  <a:pt x="1248569" y="38355"/>
                </a:lnTo>
                <a:lnTo>
                  <a:pt x="1210415" y="17648"/>
                </a:lnTo>
                <a:lnTo>
                  <a:pt x="1168253" y="4562"/>
                </a:lnTo>
                <a:lnTo>
                  <a:pt x="1122984" y="0"/>
                </a:lnTo>
              </a:path>
            </a:pathLst>
          </a:custGeom>
          <a:solidFill>
            <a:srgbClr val="4180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9" name="CustomShape 60"/>
          <p:cNvSpPr/>
          <p:nvPr/>
        </p:nvSpPr>
        <p:spPr>
          <a:xfrm>
            <a:off x="4876920" y="1694520"/>
            <a:ext cx="1347840" cy="1461240"/>
          </a:xfrm>
          <a:custGeom>
            <a:avLst/>
            <a:gdLst/>
            <a:ahLst/>
            <a:rect l="0" t="0" r="r" b="b"/>
            <a:pathLst>
              <a:path w="1347589" h="1461729">
                <a:moveTo>
                  <a:pt x="0" y="224602"/>
                </a:moveTo>
                <a:lnTo>
                  <a:pt x="4563" y="179337"/>
                </a:lnTo>
                <a:lnTo>
                  <a:pt x="17650" y="137177"/>
                </a:lnTo>
                <a:lnTo>
                  <a:pt x="38358" y="99025"/>
                </a:lnTo>
                <a:lnTo>
                  <a:pt x="65784" y="65784"/>
                </a:lnTo>
                <a:lnTo>
                  <a:pt x="99025" y="38358"/>
                </a:lnTo>
                <a:lnTo>
                  <a:pt x="137177" y="17650"/>
                </a:lnTo>
                <a:lnTo>
                  <a:pt x="179337" y="4563"/>
                </a:lnTo>
                <a:lnTo>
                  <a:pt x="224602" y="0"/>
                </a:lnTo>
                <a:lnTo>
                  <a:pt x="1122989" y="0"/>
                </a:lnTo>
                <a:lnTo>
                  <a:pt x="1168252" y="4563"/>
                </a:lnTo>
                <a:lnTo>
                  <a:pt x="1210412" y="17650"/>
                </a:lnTo>
                <a:lnTo>
                  <a:pt x="1248563" y="38358"/>
                </a:lnTo>
                <a:lnTo>
                  <a:pt x="1281803" y="65784"/>
                </a:lnTo>
                <a:lnTo>
                  <a:pt x="1309229" y="99025"/>
                </a:lnTo>
                <a:lnTo>
                  <a:pt x="1329938" y="137177"/>
                </a:lnTo>
                <a:lnTo>
                  <a:pt x="1343025" y="179337"/>
                </a:lnTo>
                <a:lnTo>
                  <a:pt x="1347588" y="224602"/>
                </a:lnTo>
                <a:lnTo>
                  <a:pt x="1347588" y="1237128"/>
                </a:lnTo>
                <a:lnTo>
                  <a:pt x="1343025" y="1282392"/>
                </a:lnTo>
                <a:lnTo>
                  <a:pt x="1329938" y="1324552"/>
                </a:lnTo>
                <a:lnTo>
                  <a:pt x="1309229" y="1362703"/>
                </a:lnTo>
                <a:lnTo>
                  <a:pt x="1281803" y="1395943"/>
                </a:lnTo>
                <a:lnTo>
                  <a:pt x="1248563" y="1423369"/>
                </a:lnTo>
                <a:lnTo>
                  <a:pt x="1210412" y="1444078"/>
                </a:lnTo>
                <a:lnTo>
                  <a:pt x="1168252" y="1457165"/>
                </a:lnTo>
                <a:lnTo>
                  <a:pt x="1122989" y="1461728"/>
                </a:lnTo>
                <a:lnTo>
                  <a:pt x="224602" y="1461728"/>
                </a:lnTo>
                <a:lnTo>
                  <a:pt x="179337" y="1457165"/>
                </a:lnTo>
                <a:lnTo>
                  <a:pt x="137177" y="1444078"/>
                </a:lnTo>
                <a:lnTo>
                  <a:pt x="99025" y="1423369"/>
                </a:lnTo>
                <a:lnTo>
                  <a:pt x="65784" y="1395943"/>
                </a:lnTo>
                <a:lnTo>
                  <a:pt x="38358" y="1362703"/>
                </a:lnTo>
                <a:lnTo>
                  <a:pt x="17650" y="1324552"/>
                </a:lnTo>
                <a:lnTo>
                  <a:pt x="4563" y="1282392"/>
                </a:lnTo>
                <a:lnTo>
                  <a:pt x="0" y="1237128"/>
                </a:lnTo>
                <a:lnTo>
                  <a:pt x="0" y="224602"/>
                </a:lnTo>
              </a:path>
            </a:pathLst>
          </a:cu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0" name="CustomShape 61"/>
          <p:cNvSpPr/>
          <p:nvPr/>
        </p:nvSpPr>
        <p:spPr>
          <a:xfrm>
            <a:off x="5170680" y="1724760"/>
            <a:ext cx="735480" cy="585720"/>
          </a:xfrm>
          <a:prstGeom prst="rect">
            <a:avLst/>
          </a:prstGeom>
          <a:blipFill>
            <a:blip r:embed="rId2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1" name="CustomShape 62"/>
          <p:cNvSpPr/>
          <p:nvPr/>
        </p:nvSpPr>
        <p:spPr>
          <a:xfrm>
            <a:off x="5233680" y="1770840"/>
            <a:ext cx="609120" cy="456840"/>
          </a:xfrm>
          <a:custGeom>
            <a:avLst/>
            <a:gdLst/>
            <a:ahLst/>
            <a:rect l="0" t="0" r="r" b="b"/>
            <a:pathLst>
              <a:path w="609588" h="457200">
                <a:moveTo>
                  <a:pt x="431774" y="0"/>
                </a:moveTo>
                <a:lnTo>
                  <a:pt x="177812" y="0"/>
                </a:lnTo>
                <a:lnTo>
                  <a:pt x="130541" y="6351"/>
                </a:lnTo>
                <a:lnTo>
                  <a:pt x="88064" y="24275"/>
                </a:lnTo>
                <a:lnTo>
                  <a:pt x="52077" y="52077"/>
                </a:lnTo>
                <a:lnTo>
                  <a:pt x="24275" y="88064"/>
                </a:lnTo>
                <a:lnTo>
                  <a:pt x="6351" y="130541"/>
                </a:lnTo>
                <a:lnTo>
                  <a:pt x="0" y="177812"/>
                </a:lnTo>
                <a:lnTo>
                  <a:pt x="0" y="279374"/>
                </a:lnTo>
                <a:lnTo>
                  <a:pt x="6351" y="326647"/>
                </a:lnTo>
                <a:lnTo>
                  <a:pt x="24275" y="369125"/>
                </a:lnTo>
                <a:lnTo>
                  <a:pt x="52077" y="405115"/>
                </a:lnTo>
                <a:lnTo>
                  <a:pt x="88064" y="432921"/>
                </a:lnTo>
                <a:lnTo>
                  <a:pt x="130541" y="450847"/>
                </a:lnTo>
                <a:lnTo>
                  <a:pt x="177812" y="457199"/>
                </a:lnTo>
                <a:lnTo>
                  <a:pt x="431774" y="457199"/>
                </a:lnTo>
                <a:lnTo>
                  <a:pt x="479046" y="450847"/>
                </a:lnTo>
                <a:lnTo>
                  <a:pt x="521522" y="432921"/>
                </a:lnTo>
                <a:lnTo>
                  <a:pt x="557509" y="405115"/>
                </a:lnTo>
                <a:lnTo>
                  <a:pt x="585311" y="369125"/>
                </a:lnTo>
                <a:lnTo>
                  <a:pt x="603236" y="326647"/>
                </a:lnTo>
                <a:lnTo>
                  <a:pt x="609587" y="279374"/>
                </a:lnTo>
                <a:lnTo>
                  <a:pt x="609587" y="177812"/>
                </a:lnTo>
                <a:lnTo>
                  <a:pt x="603236" y="130541"/>
                </a:lnTo>
                <a:lnTo>
                  <a:pt x="585311" y="88064"/>
                </a:lnTo>
                <a:lnTo>
                  <a:pt x="557509" y="52077"/>
                </a:lnTo>
                <a:lnTo>
                  <a:pt x="521522" y="24275"/>
                </a:lnTo>
                <a:lnTo>
                  <a:pt x="479046" y="6351"/>
                </a:lnTo>
                <a:lnTo>
                  <a:pt x="431774" y="0"/>
                </a:lnTo>
              </a:path>
            </a:pathLst>
          </a:custGeom>
          <a:solidFill>
            <a:srgbClr val="00517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2" name="CustomShape 63"/>
          <p:cNvSpPr/>
          <p:nvPr/>
        </p:nvSpPr>
        <p:spPr>
          <a:xfrm>
            <a:off x="5233680" y="1770840"/>
            <a:ext cx="609120" cy="456840"/>
          </a:xfrm>
          <a:custGeom>
            <a:avLst/>
            <a:gdLst/>
            <a:ahLst/>
            <a:rect l="0" t="0" r="r" b="b"/>
            <a:pathLst>
              <a:path w="609600" h="457200">
                <a:moveTo>
                  <a:pt x="0" y="177813"/>
                </a:moveTo>
                <a:lnTo>
                  <a:pt x="6351" y="130543"/>
                </a:lnTo>
                <a:lnTo>
                  <a:pt x="24276" y="88067"/>
                </a:lnTo>
                <a:lnTo>
                  <a:pt x="52080" y="52080"/>
                </a:lnTo>
                <a:lnTo>
                  <a:pt x="88067" y="24276"/>
                </a:lnTo>
                <a:lnTo>
                  <a:pt x="130543" y="6351"/>
                </a:lnTo>
                <a:lnTo>
                  <a:pt x="177814" y="0"/>
                </a:lnTo>
                <a:lnTo>
                  <a:pt x="431785" y="0"/>
                </a:lnTo>
                <a:lnTo>
                  <a:pt x="479055" y="6351"/>
                </a:lnTo>
                <a:lnTo>
                  <a:pt x="521531" y="24276"/>
                </a:lnTo>
                <a:lnTo>
                  <a:pt x="557519" y="52080"/>
                </a:lnTo>
                <a:lnTo>
                  <a:pt x="585322" y="88067"/>
                </a:lnTo>
                <a:lnTo>
                  <a:pt x="603248" y="130543"/>
                </a:lnTo>
                <a:lnTo>
                  <a:pt x="609599" y="177813"/>
                </a:lnTo>
                <a:lnTo>
                  <a:pt x="609599" y="279385"/>
                </a:lnTo>
                <a:lnTo>
                  <a:pt x="603248" y="326655"/>
                </a:lnTo>
                <a:lnTo>
                  <a:pt x="585322" y="369131"/>
                </a:lnTo>
                <a:lnTo>
                  <a:pt x="557519" y="405119"/>
                </a:lnTo>
                <a:lnTo>
                  <a:pt x="521531" y="432922"/>
                </a:lnTo>
                <a:lnTo>
                  <a:pt x="479055" y="450847"/>
                </a:lnTo>
                <a:lnTo>
                  <a:pt x="431785" y="457199"/>
                </a:lnTo>
                <a:lnTo>
                  <a:pt x="177814" y="457199"/>
                </a:lnTo>
                <a:lnTo>
                  <a:pt x="130543" y="450847"/>
                </a:lnTo>
                <a:lnTo>
                  <a:pt x="88067" y="432922"/>
                </a:lnTo>
                <a:lnTo>
                  <a:pt x="52080" y="405119"/>
                </a:lnTo>
                <a:lnTo>
                  <a:pt x="24276" y="369131"/>
                </a:lnTo>
                <a:lnTo>
                  <a:pt x="6351" y="326655"/>
                </a:lnTo>
                <a:lnTo>
                  <a:pt x="0" y="279385"/>
                </a:lnTo>
                <a:lnTo>
                  <a:pt x="0" y="177813"/>
                </a:lnTo>
              </a:path>
            </a:pathLst>
          </a:cu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3" name="CustomShape 64"/>
          <p:cNvSpPr/>
          <p:nvPr/>
        </p:nvSpPr>
        <p:spPr>
          <a:xfrm>
            <a:off x="5348880" y="1923120"/>
            <a:ext cx="385200" cy="15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1000" strike="noStrike">
                <a:solidFill>
                  <a:srgbClr val="ffffff"/>
                </a:solidFill>
                <a:latin typeface="Arial"/>
              </a:rPr>
              <a:t>BOSH</a:t>
            </a:r>
            <a:endParaRPr/>
          </a:p>
        </p:txBody>
      </p:sp>
      <p:sp>
        <p:nvSpPr>
          <p:cNvPr id="664" name="CustomShape 65"/>
          <p:cNvSpPr/>
          <p:nvPr/>
        </p:nvSpPr>
        <p:spPr>
          <a:xfrm>
            <a:off x="5005080" y="2837520"/>
            <a:ext cx="1066320" cy="134280"/>
          </a:xfrm>
          <a:prstGeom prst="rect">
            <a:avLst/>
          </a:prstGeom>
          <a:solidFill>
            <a:srgbClr val="ffffff"/>
          </a:solidFill>
          <a:ln w="19080">
            <a:solidFill>
              <a:srgbClr val="0085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/>
          <a:p>
            <a:pPr>
              <a:lnSpc>
                <a:spcPct val="100000"/>
              </a:lnSpc>
            </a:pPr>
            <a:r>
              <a:rPr lang="en-IN" sz="800" strike="noStrike">
                <a:solidFill>
                  <a:srgbClr val="000033"/>
                </a:solidFill>
                <a:latin typeface="Calibri"/>
              </a:rPr>
              <a:t>Cloud Provider</a:t>
            </a:r>
            <a:r>
              <a:rPr lang="en-IN" sz="800" strike="noStrike">
                <a:solidFill>
                  <a:srgbClr val="000033"/>
                </a:solidFill>
                <a:latin typeface="Calibri"/>
              </a:rPr>
              <a:t> </a:t>
            </a:r>
            <a:r>
              <a:rPr lang="en-IN" sz="800" strike="noStrike">
                <a:solidFill>
                  <a:srgbClr val="000033"/>
                </a:solidFill>
                <a:latin typeface="Calibri"/>
              </a:rPr>
              <a:t>Interface</a:t>
            </a:r>
            <a:endParaRPr/>
          </a:p>
        </p:txBody>
      </p:sp>
      <p:sp>
        <p:nvSpPr>
          <p:cNvPr id="665" name="CustomShape 66"/>
          <p:cNvSpPr/>
          <p:nvPr/>
        </p:nvSpPr>
        <p:spPr>
          <a:xfrm>
            <a:off x="4501440" y="2252880"/>
            <a:ext cx="489960" cy="294840"/>
          </a:xfrm>
          <a:prstGeom prst="rect">
            <a:avLst/>
          </a:prstGeom>
          <a:blipFill>
            <a:blip r:embed="rId2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6" name="CustomShape 67"/>
          <p:cNvSpPr/>
          <p:nvPr/>
        </p:nvSpPr>
        <p:spPr>
          <a:xfrm>
            <a:off x="4547880" y="2380320"/>
            <a:ext cx="270000" cy="360"/>
          </a:xfrm>
          <a:custGeom>
            <a:avLst/>
            <a:gdLst/>
            <a:ahLst/>
            <a:rect l="0" t="0" r="r" b="b"/>
            <a:pathLst>
              <a:path w="270070" h="1">
                <a:moveTo>
                  <a:pt x="0" y="0"/>
                </a:moveTo>
                <a:lnTo>
                  <a:pt x="270069" y="0"/>
                </a:lnTo>
              </a:path>
            </a:pathLst>
          </a:custGeom>
          <a:noFill/>
          <a:ln w="25560">
            <a:solidFill>
              <a:srgbClr val="9554d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7" name="CustomShape 68"/>
          <p:cNvSpPr/>
          <p:nvPr/>
        </p:nvSpPr>
        <p:spPr>
          <a:xfrm>
            <a:off x="4727520" y="2321640"/>
            <a:ext cx="115920" cy="117720"/>
          </a:xfrm>
          <a:custGeom>
            <a:avLst/>
            <a:gdLst/>
            <a:ahLst/>
            <a:rect l="0" t="0" r="r" b="b"/>
            <a:pathLst>
              <a:path w="115913" h="117920">
                <a:moveTo>
                  <a:pt x="14846" y="0"/>
                </a:moveTo>
                <a:lnTo>
                  <a:pt x="7061" y="2057"/>
                </a:lnTo>
                <a:lnTo>
                  <a:pt x="0" y="14173"/>
                </a:lnTo>
                <a:lnTo>
                  <a:pt x="2044" y="21945"/>
                </a:lnTo>
                <a:lnTo>
                  <a:pt x="65493" y="58966"/>
                </a:lnTo>
                <a:lnTo>
                  <a:pt x="2044" y="95973"/>
                </a:lnTo>
                <a:lnTo>
                  <a:pt x="0" y="103746"/>
                </a:lnTo>
                <a:lnTo>
                  <a:pt x="7061" y="115862"/>
                </a:lnTo>
                <a:lnTo>
                  <a:pt x="14846" y="117919"/>
                </a:lnTo>
                <a:lnTo>
                  <a:pt x="115912" y="58966"/>
                </a:lnTo>
                <a:lnTo>
                  <a:pt x="14846" y="0"/>
                </a:lnTo>
              </a:path>
            </a:pathLst>
          </a:custGeom>
          <a:solidFill>
            <a:srgbClr val="9554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8" name="CustomShape 69"/>
          <p:cNvSpPr/>
          <p:nvPr/>
        </p:nvSpPr>
        <p:spPr>
          <a:xfrm>
            <a:off x="6453000" y="932760"/>
            <a:ext cx="2335320" cy="2285640"/>
          </a:xfrm>
          <a:custGeom>
            <a:avLst/>
            <a:gdLst/>
            <a:ahLst/>
            <a:rect l="0" t="0" r="r" b="b"/>
            <a:pathLst>
              <a:path w="2335111" h="2285988">
                <a:moveTo>
                  <a:pt x="0" y="0"/>
                </a:moveTo>
                <a:lnTo>
                  <a:pt x="2335110" y="0"/>
                </a:lnTo>
                <a:lnTo>
                  <a:pt x="2335110" y="2285987"/>
                </a:lnTo>
                <a:lnTo>
                  <a:pt x="0" y="2285987"/>
                </a:lnTo>
                <a:lnTo>
                  <a:pt x="0" y="0"/>
                </a:lnTo>
              </a:path>
            </a:pathLst>
          </a:custGeom>
          <a:solidFill>
            <a:srgbClr val="f5f5f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9" name="CustomShape 70"/>
          <p:cNvSpPr/>
          <p:nvPr/>
        </p:nvSpPr>
        <p:spPr>
          <a:xfrm>
            <a:off x="6453000" y="932760"/>
            <a:ext cx="2335320" cy="2285640"/>
          </a:xfrm>
          <a:custGeom>
            <a:avLst/>
            <a:gdLst/>
            <a:ahLst/>
            <a:rect l="0" t="0" r="r" b="b"/>
            <a:pathLst>
              <a:path w="2335109" h="2285999">
                <a:moveTo>
                  <a:pt x="0" y="0"/>
                </a:moveTo>
                <a:lnTo>
                  <a:pt x="2335108" y="0"/>
                </a:lnTo>
                <a:lnTo>
                  <a:pt x="2335108" y="2285998"/>
                </a:lnTo>
                <a:lnTo>
                  <a:pt x="0" y="2285998"/>
                </a:lnTo>
                <a:lnTo>
                  <a:pt x="0" y="0"/>
                </a:lnTo>
              </a:path>
            </a:pathLst>
          </a:custGeom>
          <a:noFill/>
          <a:ln w="38160">
            <a:solidFill>
              <a:srgbClr val="ffa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0" name="CustomShape 71"/>
          <p:cNvSpPr/>
          <p:nvPr/>
        </p:nvSpPr>
        <p:spPr>
          <a:xfrm>
            <a:off x="7359480" y="1151280"/>
            <a:ext cx="1334880" cy="91800"/>
          </a:xfrm>
          <a:prstGeom prst="rect">
            <a:avLst/>
          </a:prstGeom>
          <a:solidFill>
            <a:srgbClr val="faa757"/>
          </a:solidFill>
          <a:ln w="25560">
            <a:solidFill>
              <a:srgbClr val="c4803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238"/>
              </a:lnSpc>
            </a:pPr>
            <a:r>
              <a:rPr b="1" lang="en-IN" sz="600" strike="noStrike">
                <a:solidFill>
                  <a:srgbClr val="ffffff"/>
                </a:solidFill>
                <a:latin typeface="Calibri"/>
              </a:rPr>
              <a:t>DataPower</a:t>
            </a:r>
            <a:endParaRPr/>
          </a:p>
        </p:txBody>
      </p:sp>
      <p:sp>
        <p:nvSpPr>
          <p:cNvPr id="671" name="CustomShape 72"/>
          <p:cNvSpPr/>
          <p:nvPr/>
        </p:nvSpPr>
        <p:spPr>
          <a:xfrm>
            <a:off x="7549920" y="1666080"/>
            <a:ext cx="12240" cy="360"/>
          </a:xfrm>
          <a:custGeom>
            <a:avLst/>
            <a:gdLst/>
            <a:ahLst/>
            <a:rect l="0" t="0" r="r" b="b"/>
            <a:pathLst>
              <a:path w="12701" h="1">
                <a:moveTo>
                  <a:pt x="0" y="0"/>
                </a:moveTo>
                <a:lnTo>
                  <a:pt x="12700" y="0"/>
                </a:lnTo>
              </a:path>
            </a:pathLst>
          </a:custGeom>
          <a:noFill/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2" name="CustomShape 73"/>
          <p:cNvSpPr/>
          <p:nvPr/>
        </p:nvSpPr>
        <p:spPr>
          <a:xfrm>
            <a:off x="6546600" y="2817000"/>
            <a:ext cx="2147760" cy="111240"/>
          </a:xfrm>
          <a:custGeom>
            <a:avLst/>
            <a:gdLst/>
            <a:ahLst/>
            <a:rect l="0" t="0" r="r" b="b"/>
            <a:pathLst>
              <a:path w="2147596" h="111341">
                <a:moveTo>
                  <a:pt x="0" y="0"/>
                </a:moveTo>
                <a:lnTo>
                  <a:pt x="2147595" y="0"/>
                </a:lnTo>
                <a:lnTo>
                  <a:pt x="2147595" y="111340"/>
                </a:lnTo>
                <a:lnTo>
                  <a:pt x="0" y="111340"/>
                </a:lnTo>
                <a:lnTo>
                  <a:pt x="0" y="0"/>
                </a:lnTo>
              </a:path>
            </a:pathLst>
          </a:custGeom>
          <a:solidFill>
            <a:srgbClr val="aac46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3" name="CustomShape 74"/>
          <p:cNvSpPr/>
          <p:nvPr/>
        </p:nvSpPr>
        <p:spPr>
          <a:xfrm>
            <a:off x="6546600" y="2817000"/>
            <a:ext cx="2147760" cy="111240"/>
          </a:xfrm>
          <a:custGeom>
            <a:avLst/>
            <a:gdLst/>
            <a:ahLst/>
            <a:rect l="0" t="0" r="r" b="b"/>
            <a:pathLst>
              <a:path w="2147589" h="111342">
                <a:moveTo>
                  <a:pt x="0" y="0"/>
                </a:moveTo>
                <a:lnTo>
                  <a:pt x="2147588" y="0"/>
                </a:lnTo>
                <a:lnTo>
                  <a:pt x="2147588" y="111341"/>
                </a:lnTo>
                <a:lnTo>
                  <a:pt x="0" y="111341"/>
                </a:lnTo>
                <a:lnTo>
                  <a:pt x="0" y="0"/>
                </a:lnTo>
              </a:path>
            </a:pathLst>
          </a:custGeom>
          <a:noFill/>
          <a:ln w="25560">
            <a:solidFill>
              <a:srgbClr val="8399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4" name="CustomShape 75"/>
          <p:cNvSpPr/>
          <p:nvPr/>
        </p:nvSpPr>
        <p:spPr>
          <a:xfrm>
            <a:off x="7525440" y="2827080"/>
            <a:ext cx="195120" cy="9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600" strike="noStrike">
                <a:solidFill>
                  <a:srgbClr val="ffffff"/>
                </a:solidFill>
                <a:latin typeface="Calibri"/>
              </a:rPr>
              <a:t>NATS</a:t>
            </a:r>
            <a:endParaRPr/>
          </a:p>
        </p:txBody>
      </p:sp>
      <p:sp>
        <p:nvSpPr>
          <p:cNvPr id="675" name="CustomShape 76"/>
          <p:cNvSpPr/>
          <p:nvPr/>
        </p:nvSpPr>
        <p:spPr>
          <a:xfrm>
            <a:off x="6546600" y="2965320"/>
            <a:ext cx="2147760" cy="110160"/>
          </a:xfrm>
          <a:custGeom>
            <a:avLst/>
            <a:gdLst/>
            <a:ahLst/>
            <a:rect l="0" t="0" r="r" b="b"/>
            <a:pathLst>
              <a:path w="2147596" h="110503">
                <a:moveTo>
                  <a:pt x="0" y="0"/>
                </a:moveTo>
                <a:lnTo>
                  <a:pt x="2147595" y="0"/>
                </a:lnTo>
                <a:lnTo>
                  <a:pt x="2147595" y="110502"/>
                </a:lnTo>
                <a:lnTo>
                  <a:pt x="0" y="110502"/>
                </a:lnTo>
                <a:lnTo>
                  <a:pt x="0" y="0"/>
                </a:lnTo>
              </a:path>
            </a:pathLst>
          </a:custGeom>
          <a:solidFill>
            <a:srgbClr val="ff26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6" name="CustomShape 77"/>
          <p:cNvSpPr/>
          <p:nvPr/>
        </p:nvSpPr>
        <p:spPr>
          <a:xfrm>
            <a:off x="6546600" y="2965320"/>
            <a:ext cx="2147760" cy="110880"/>
          </a:xfrm>
          <a:custGeom>
            <a:avLst/>
            <a:gdLst/>
            <a:ahLst/>
            <a:rect l="0" t="0" r="r" b="b"/>
            <a:pathLst>
              <a:path w="2147589" h="110505">
                <a:moveTo>
                  <a:pt x="0" y="0"/>
                </a:moveTo>
                <a:lnTo>
                  <a:pt x="2147588" y="0"/>
                </a:lnTo>
                <a:lnTo>
                  <a:pt x="2147588" y="110504"/>
                </a:lnTo>
                <a:lnTo>
                  <a:pt x="0" y="110504"/>
                </a:lnTo>
                <a:lnTo>
                  <a:pt x="0" y="0"/>
                </a:lnTo>
              </a:path>
            </a:pathLst>
          </a:custGeom>
          <a:noFill/>
          <a:ln w="25560">
            <a:solidFill>
              <a:srgbClr val="705c8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7" name="CustomShape 78"/>
          <p:cNvSpPr/>
          <p:nvPr/>
        </p:nvSpPr>
        <p:spPr>
          <a:xfrm>
            <a:off x="7495200" y="2974680"/>
            <a:ext cx="256320" cy="9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600" strike="noStrike">
                <a:latin typeface="Calibri"/>
              </a:rPr>
              <a:t>Backup</a:t>
            </a:r>
            <a:endParaRPr/>
          </a:p>
        </p:txBody>
      </p:sp>
      <p:graphicFrame>
        <p:nvGraphicFramePr>
          <p:cNvPr id="678" name="Table 79"/>
          <p:cNvGraphicFramePr/>
          <p:nvPr/>
        </p:nvGraphicFramePr>
        <p:xfrm>
          <a:off x="6721560" y="1324440"/>
          <a:ext cx="1959840" cy="776520"/>
        </p:xfrm>
        <a:graphic>
          <a:graphicData uri="http://schemas.openxmlformats.org/drawingml/2006/table">
            <a:tbl>
              <a:tblPr/>
              <a:tblGrid>
                <a:gridCol w="159480"/>
                <a:gridCol w="168480"/>
                <a:gridCol w="386640"/>
                <a:gridCol w="163440"/>
                <a:gridCol w="133920"/>
                <a:gridCol w="947880"/>
              </a:tblGrid>
              <a:tr h="91800"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600" strike="noStrike">
                          <a:solidFill>
                            <a:srgbClr val="ffffff"/>
                          </a:solidFill>
                          <a:latin typeface="Calibri"/>
                        </a:rPr>
                        <a:t>Login</a:t>
                      </a:r>
                      <a:r>
                        <a:rPr b="1" lang="en-IN" sz="600" strike="noStrike">
                          <a:solidFill>
                            <a:srgbClr val="ffffff"/>
                          </a:solidFill>
                          <a:latin typeface="Calibri"/>
                        </a:rPr>
                        <a:t> </a:t>
                      </a:r>
                      <a:r>
                        <a:rPr b="1" lang="en-IN" sz="600" strike="noStrike">
                          <a:solidFill>
                            <a:srgbClr val="ffffff"/>
                          </a:solidFill>
                          <a:latin typeface="Calibri"/>
                        </a:rPr>
                        <a:t>ser</a:t>
                      </a:r>
                      <a:r>
                        <a:rPr b="1" lang="en-IN" sz="600" strike="noStrike">
                          <a:solidFill>
                            <a:srgbClr val="ffffff"/>
                          </a:solidFill>
                          <a:latin typeface="Calibri"/>
                        </a:rPr>
                        <a:t>v</a:t>
                      </a:r>
                      <a:r>
                        <a:rPr b="1" lang="en-IN" sz="600" strike="noStrike">
                          <a:solidFill>
                            <a:srgbClr val="ffffff"/>
                          </a:solidFill>
                          <a:latin typeface="Calibri"/>
                        </a:rPr>
                        <a:t>er</a:t>
                      </a:r>
                      <a:endParaRPr/>
                    </a:p>
                  </a:txBody>
                  <a:tcPr/>
                </a:tc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600" strike="noStrike">
                          <a:solidFill>
                            <a:srgbClr val="ffffff"/>
                          </a:solidFill>
                          <a:latin typeface="Calibri"/>
                        </a:rPr>
                        <a:t>Admin UI</a:t>
                      </a:r>
                      <a:endParaRPr/>
                    </a:p>
                  </a:txBody>
                  <a:tcPr/>
                </a:tc>
                <a:tc>
                  <a:txBody>
                    <a:bodyPr lIns="0" rIns="0" tIns="0" bIns="0"/>
                    <a:p>
                      <a:pPr algn="ctr">
                        <a:lnSpc>
                          <a:spcPts val="245"/>
                        </a:lnSpc>
                      </a:pPr>
                      <a:r>
                        <a:rPr b="1" lang="en-IN" sz="600" strike="noStrike">
                          <a:solidFill>
                            <a:srgbClr val="ffffff"/>
                          </a:solidFill>
                          <a:latin typeface="Calibri"/>
                        </a:rPr>
                        <a:t>Go</a:t>
                      </a:r>
                      <a:r>
                        <a:rPr b="1" lang="en-IN" sz="600" strike="noStrike">
                          <a:solidFill>
                            <a:srgbClr val="ffffff"/>
                          </a:solidFill>
                          <a:latin typeface="Calibri"/>
                        </a:rPr>
                        <a:t> router</a:t>
                      </a:r>
                      <a:endParaRPr/>
                    </a:p>
                  </a:txBody>
                  <a:tcPr/>
                </a:tc>
              </a:tr>
              <a:tr h="366120">
                <a:tc>
                  <a:tcPr/>
                </a:tc>
              </a:tr>
              <a:tr h="198360"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600" strike="noStrike">
                          <a:solidFill>
                            <a:srgbClr val="ffffff"/>
                          </a:solidFill>
                          <a:latin typeface="Calibri"/>
                        </a:rPr>
                        <a:t>BM UI</a:t>
                      </a:r>
                      <a:endParaRPr/>
                    </a:p>
                  </a:txBody>
                  <a:tcPr/>
                </a:tc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600" strike="noStrike">
                          <a:solidFill>
                            <a:srgbClr val="ffffff"/>
                          </a:solidFill>
                          <a:latin typeface="Calibri"/>
                        </a:rPr>
                        <a:t>Metering</a:t>
                      </a:r>
                      <a:endParaRPr/>
                    </a:p>
                  </a:txBody>
                  <a:tcPr/>
                </a:tc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600" strike="noStrike">
                          <a:solidFill>
                            <a:srgbClr val="ffffff"/>
                          </a:solidFill>
                          <a:latin typeface="Calibri"/>
                        </a:rPr>
                        <a:t>Logging</a:t>
                      </a:r>
                      <a:endParaRPr/>
                    </a:p>
                  </a:txBody>
                  <a:tcPr/>
                </a:tc>
                <a:tc>
                  <a:tcPr/>
                </a:tc>
              </a:tr>
              <a:tr h="1097640"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600" strike="noStrike">
                          <a:solidFill>
                            <a:srgbClr val="ffffff"/>
                          </a:solidFill>
                          <a:latin typeface="Calibri"/>
                        </a:rPr>
                        <a:t>BM DB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79" name="Table 80"/>
          <p:cNvGraphicFramePr/>
          <p:nvPr/>
        </p:nvGraphicFramePr>
        <p:xfrm>
          <a:off x="6553080" y="2174760"/>
          <a:ext cx="2128320" cy="555480"/>
        </p:xfrm>
        <a:graphic>
          <a:graphicData uri="http://schemas.openxmlformats.org/drawingml/2006/table">
            <a:tbl>
              <a:tblPr/>
              <a:tblGrid>
                <a:gridCol w="501480"/>
                <a:gridCol w="565200"/>
                <a:gridCol w="361080"/>
                <a:gridCol w="364320"/>
                <a:gridCol w="336240"/>
              </a:tblGrid>
              <a:tr h="156240">
                <a:tc>
                  <a:txBody>
                    <a:bodyPr lIns="0" rIns="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600" strike="noStrike">
                          <a:solidFill>
                            <a:srgbClr val="ffffff"/>
                          </a:solidFill>
                          <a:latin typeface="Calibri"/>
                        </a:rPr>
                        <a:t>UAA</a:t>
                      </a:r>
                      <a:endParaRPr/>
                    </a:p>
                  </a:txBody>
                  <a:tcPr/>
                </a:tc>
                <a:tc>
                  <a:txBody>
                    <a:bodyPr lIns="0" rIns="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600" strike="noStrike">
                          <a:solidFill>
                            <a:srgbClr val="ffffff"/>
                          </a:solidFill>
                          <a:latin typeface="Calibri"/>
                        </a:rPr>
                        <a:t>CC</a:t>
                      </a:r>
                      <a:endParaRPr/>
                    </a:p>
                  </a:txBody>
                  <a:tcPr/>
                </a:tc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600" strike="noStrike">
                          <a:solidFill>
                            <a:srgbClr val="ffffff"/>
                          </a:solidFill>
                          <a:latin typeface="Calibri"/>
                        </a:rPr>
                        <a:t>DEAs</a:t>
                      </a:r>
                      <a:endParaRPr/>
                    </a:p>
                  </a:txBody>
                  <a:tcPr/>
                </a:tc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600" strike="noStrike">
                          <a:solidFill>
                            <a:srgbClr val="ffffff"/>
                          </a:solidFill>
                          <a:latin typeface="Calibri"/>
                        </a:rPr>
                        <a:t>HM</a:t>
                      </a:r>
                      <a:endParaRPr/>
                    </a:p>
                  </a:txBody>
                  <a:tcPr/>
                </a:tc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ts val="247"/>
                        </a:lnSpc>
                      </a:pPr>
                      <a:r>
                        <a:rPr b="1" lang="en-IN" sz="600" strike="noStrike">
                          <a:solidFill>
                            <a:srgbClr val="ffffff"/>
                          </a:solidFill>
                          <a:latin typeface="Calibri"/>
                        </a:rPr>
                        <a:t>Loggre  gator</a:t>
                      </a:r>
                      <a:endParaRPr/>
                    </a:p>
                  </a:txBody>
                  <a:tcPr/>
                </a:tc>
              </a:tr>
              <a:tr h="399240"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600" strike="noStrike">
                          <a:solidFill>
                            <a:srgbClr val="ffffff"/>
                          </a:solidFill>
                          <a:latin typeface="Calibri"/>
                        </a:rPr>
                        <a:t>UAADB</a:t>
                      </a:r>
                      <a:endParaRPr/>
                    </a:p>
                  </a:txBody>
                  <a:tcPr/>
                </a:tc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600" strike="noStrike">
                          <a:solidFill>
                            <a:srgbClr val="ffffff"/>
                          </a:solidFill>
                          <a:latin typeface="Calibri"/>
                        </a:rPr>
                        <a:t>CCDB</a:t>
                      </a:r>
                      <a:endParaRPr/>
                    </a:p>
                  </a:txBody>
                  <a:tcPr/>
                </a:tc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ts val="247"/>
                        </a:lnSpc>
                      </a:pPr>
                      <a:r>
                        <a:rPr b="1" lang="en-IN" sz="600" strike="noStrike">
                          <a:solidFill>
                            <a:srgbClr val="ffffff"/>
                          </a:solidFill>
                          <a:latin typeface="Calibri"/>
                        </a:rPr>
                        <a:t>Blobst  ore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80" name="CustomShape 81"/>
          <p:cNvSpPr/>
          <p:nvPr/>
        </p:nvSpPr>
        <p:spPr>
          <a:xfrm>
            <a:off x="6881760" y="972720"/>
            <a:ext cx="1334880" cy="91800"/>
          </a:xfrm>
          <a:prstGeom prst="rect">
            <a:avLst/>
          </a:prstGeom>
          <a:solidFill>
            <a:srgbClr val="fffb00"/>
          </a:solidFill>
          <a:ln w="25560">
            <a:solidFill>
              <a:srgbClr val="c4803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238"/>
              </a:lnSpc>
            </a:pPr>
            <a:r>
              <a:rPr b="1" lang="en-IN" sz="600" strike="noStrike">
                <a:latin typeface="Calibri"/>
              </a:rPr>
              <a:t>LDAP</a:t>
            </a:r>
            <a:endParaRPr/>
          </a:p>
        </p:txBody>
      </p:sp>
      <p:sp>
        <p:nvSpPr>
          <p:cNvPr id="681" name="CustomShape 82"/>
          <p:cNvSpPr/>
          <p:nvPr/>
        </p:nvSpPr>
        <p:spPr>
          <a:xfrm>
            <a:off x="7854480" y="1557720"/>
            <a:ext cx="151920" cy="515880"/>
          </a:xfrm>
          <a:custGeom>
            <a:avLst/>
            <a:gdLst/>
            <a:ahLst/>
            <a:rect l="0" t="0" r="r" b="b"/>
            <a:pathLst>
              <a:path w="152401" h="515671">
                <a:moveTo>
                  <a:pt x="0" y="515670"/>
                </a:moveTo>
                <a:lnTo>
                  <a:pt x="0" y="0"/>
                </a:lnTo>
                <a:lnTo>
                  <a:pt x="152400" y="0"/>
                </a:lnTo>
                <a:lnTo>
                  <a:pt x="152400" y="515670"/>
                </a:lnTo>
                <a:lnTo>
                  <a:pt x="0" y="515670"/>
                </a:lnTo>
              </a:path>
            </a:pathLst>
          </a:custGeom>
          <a:solidFill>
            <a:srgbClr val="6095c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2" name="CustomShape 83"/>
          <p:cNvSpPr/>
          <p:nvPr/>
        </p:nvSpPr>
        <p:spPr>
          <a:xfrm>
            <a:off x="7854480" y="1557720"/>
            <a:ext cx="151920" cy="515880"/>
          </a:xfrm>
          <a:custGeom>
            <a:avLst/>
            <a:gdLst/>
            <a:ahLst/>
            <a:rect l="0" t="0" r="r" b="b"/>
            <a:pathLst>
              <a:path w="152402" h="515671">
                <a:moveTo>
                  <a:pt x="0" y="515670"/>
                </a:moveTo>
                <a:lnTo>
                  <a:pt x="0" y="0"/>
                </a:lnTo>
                <a:lnTo>
                  <a:pt x="152401" y="0"/>
                </a:lnTo>
                <a:lnTo>
                  <a:pt x="152401" y="515670"/>
                </a:lnTo>
                <a:lnTo>
                  <a:pt x="0" y="515670"/>
                </a:lnTo>
              </a:path>
            </a:pathLst>
          </a:custGeom>
          <a:noFill/>
          <a:ln w="25560">
            <a:solidFill>
              <a:srgbClr val="47719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3" name="CustomShape 84"/>
          <p:cNvSpPr/>
          <p:nvPr/>
        </p:nvSpPr>
        <p:spPr>
          <a:xfrm>
            <a:off x="7889040" y="1773000"/>
            <a:ext cx="101160" cy="7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vert="vert270"/>
          <a:p>
            <a:pPr>
              <a:lnSpc>
                <a:spcPts val="243"/>
              </a:lnSpc>
            </a:pPr>
            <a:r>
              <a:rPr b="1" lang="en-IN" sz="600" strike="noStrike">
                <a:solidFill>
                  <a:srgbClr val="ffffff"/>
                </a:solidFill>
                <a:latin typeface="Calibri"/>
              </a:rPr>
              <a:t>…</a:t>
            </a:r>
            <a:endParaRPr/>
          </a:p>
        </p:txBody>
      </p:sp>
      <p:sp>
        <p:nvSpPr>
          <p:cNvPr id="684" name="CustomShape 85"/>
          <p:cNvSpPr/>
          <p:nvPr/>
        </p:nvSpPr>
        <p:spPr>
          <a:xfrm>
            <a:off x="8083080" y="1557720"/>
            <a:ext cx="151920" cy="515880"/>
          </a:xfrm>
          <a:custGeom>
            <a:avLst/>
            <a:gdLst/>
            <a:ahLst/>
            <a:rect l="0" t="0" r="r" b="b"/>
            <a:pathLst>
              <a:path w="152401" h="515671">
                <a:moveTo>
                  <a:pt x="0" y="515670"/>
                </a:moveTo>
                <a:lnTo>
                  <a:pt x="0" y="0"/>
                </a:lnTo>
                <a:lnTo>
                  <a:pt x="152400" y="0"/>
                </a:lnTo>
                <a:lnTo>
                  <a:pt x="152400" y="515670"/>
                </a:lnTo>
                <a:lnTo>
                  <a:pt x="0" y="515670"/>
                </a:lnTo>
              </a:path>
            </a:pathLst>
          </a:custGeom>
          <a:solidFill>
            <a:srgbClr val="6095c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5" name="CustomShape 86"/>
          <p:cNvSpPr/>
          <p:nvPr/>
        </p:nvSpPr>
        <p:spPr>
          <a:xfrm>
            <a:off x="8083080" y="1557720"/>
            <a:ext cx="151920" cy="515880"/>
          </a:xfrm>
          <a:custGeom>
            <a:avLst/>
            <a:gdLst/>
            <a:ahLst/>
            <a:rect l="0" t="0" r="r" b="b"/>
            <a:pathLst>
              <a:path w="152402" h="515671">
                <a:moveTo>
                  <a:pt x="0" y="515670"/>
                </a:moveTo>
                <a:lnTo>
                  <a:pt x="0" y="0"/>
                </a:lnTo>
                <a:lnTo>
                  <a:pt x="152401" y="0"/>
                </a:lnTo>
                <a:lnTo>
                  <a:pt x="152401" y="515670"/>
                </a:lnTo>
                <a:lnTo>
                  <a:pt x="0" y="515670"/>
                </a:lnTo>
              </a:path>
            </a:pathLst>
          </a:custGeom>
          <a:noFill/>
          <a:ln w="25560">
            <a:solidFill>
              <a:srgbClr val="47719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6" name="CustomShape 87"/>
          <p:cNvSpPr/>
          <p:nvPr/>
        </p:nvSpPr>
        <p:spPr>
          <a:xfrm>
            <a:off x="8117640" y="1773000"/>
            <a:ext cx="101160" cy="7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vert="vert270"/>
          <a:p>
            <a:pPr>
              <a:lnSpc>
                <a:spcPts val="243"/>
              </a:lnSpc>
            </a:pPr>
            <a:r>
              <a:rPr b="1" lang="en-IN" sz="600" strike="noStrike">
                <a:solidFill>
                  <a:srgbClr val="ffffff"/>
                </a:solidFill>
                <a:latin typeface="Calibri"/>
              </a:rPr>
              <a:t>…</a:t>
            </a:r>
            <a:endParaRPr/>
          </a:p>
        </p:txBody>
      </p:sp>
      <p:sp>
        <p:nvSpPr>
          <p:cNvPr id="687" name="CustomShape 88"/>
          <p:cNvSpPr/>
          <p:nvPr/>
        </p:nvSpPr>
        <p:spPr>
          <a:xfrm>
            <a:off x="8311680" y="1557720"/>
            <a:ext cx="151920" cy="515880"/>
          </a:xfrm>
          <a:custGeom>
            <a:avLst/>
            <a:gdLst/>
            <a:ahLst/>
            <a:rect l="0" t="0" r="r" b="b"/>
            <a:pathLst>
              <a:path w="152401" h="515671">
                <a:moveTo>
                  <a:pt x="0" y="515670"/>
                </a:moveTo>
                <a:lnTo>
                  <a:pt x="0" y="0"/>
                </a:lnTo>
                <a:lnTo>
                  <a:pt x="152400" y="0"/>
                </a:lnTo>
                <a:lnTo>
                  <a:pt x="152400" y="515670"/>
                </a:lnTo>
                <a:lnTo>
                  <a:pt x="0" y="515670"/>
                </a:lnTo>
              </a:path>
            </a:pathLst>
          </a:custGeom>
          <a:solidFill>
            <a:srgbClr val="6095c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8" name="CustomShape 89"/>
          <p:cNvSpPr/>
          <p:nvPr/>
        </p:nvSpPr>
        <p:spPr>
          <a:xfrm>
            <a:off x="8311680" y="1557720"/>
            <a:ext cx="151920" cy="515880"/>
          </a:xfrm>
          <a:custGeom>
            <a:avLst/>
            <a:gdLst/>
            <a:ahLst/>
            <a:rect l="0" t="0" r="r" b="b"/>
            <a:pathLst>
              <a:path w="152402" h="515671">
                <a:moveTo>
                  <a:pt x="0" y="515670"/>
                </a:moveTo>
                <a:lnTo>
                  <a:pt x="0" y="0"/>
                </a:lnTo>
                <a:lnTo>
                  <a:pt x="152401" y="0"/>
                </a:lnTo>
                <a:lnTo>
                  <a:pt x="152401" y="515670"/>
                </a:lnTo>
                <a:lnTo>
                  <a:pt x="0" y="515670"/>
                </a:lnTo>
              </a:path>
            </a:pathLst>
          </a:custGeom>
          <a:noFill/>
          <a:ln w="25560">
            <a:solidFill>
              <a:srgbClr val="47719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9" name="CustomShape 90"/>
          <p:cNvSpPr/>
          <p:nvPr/>
        </p:nvSpPr>
        <p:spPr>
          <a:xfrm>
            <a:off x="8346240" y="1773000"/>
            <a:ext cx="101160" cy="7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vert="vert270"/>
          <a:p>
            <a:pPr>
              <a:lnSpc>
                <a:spcPts val="243"/>
              </a:lnSpc>
            </a:pPr>
            <a:r>
              <a:rPr b="1" lang="en-IN" sz="600" strike="noStrike">
                <a:solidFill>
                  <a:srgbClr val="ffffff"/>
                </a:solidFill>
                <a:latin typeface="Calibri"/>
              </a:rPr>
              <a:t>…</a:t>
            </a:r>
            <a:endParaRPr/>
          </a:p>
        </p:txBody>
      </p:sp>
      <p:sp>
        <p:nvSpPr>
          <p:cNvPr id="690" name="CustomShape 91"/>
          <p:cNvSpPr/>
          <p:nvPr/>
        </p:nvSpPr>
        <p:spPr>
          <a:xfrm>
            <a:off x="6101640" y="2252880"/>
            <a:ext cx="489960" cy="294840"/>
          </a:xfrm>
          <a:prstGeom prst="rect">
            <a:avLst/>
          </a:prstGeom>
          <a:blipFill>
            <a:blip r:embed="rId2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1" name="CustomShape 92"/>
          <p:cNvSpPr/>
          <p:nvPr/>
        </p:nvSpPr>
        <p:spPr>
          <a:xfrm>
            <a:off x="6148080" y="2380320"/>
            <a:ext cx="270000" cy="360"/>
          </a:xfrm>
          <a:custGeom>
            <a:avLst/>
            <a:gdLst/>
            <a:ahLst/>
            <a:rect l="0" t="0" r="r" b="b"/>
            <a:pathLst>
              <a:path w="270071" h="1">
                <a:moveTo>
                  <a:pt x="0" y="0"/>
                </a:moveTo>
                <a:lnTo>
                  <a:pt x="270070" y="0"/>
                </a:lnTo>
              </a:path>
            </a:pathLst>
          </a:custGeom>
          <a:noFill/>
          <a:ln w="25560">
            <a:solidFill>
              <a:srgbClr val="9554d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2" name="CustomShape 93"/>
          <p:cNvSpPr/>
          <p:nvPr/>
        </p:nvSpPr>
        <p:spPr>
          <a:xfrm>
            <a:off x="6327720" y="2321640"/>
            <a:ext cx="115920" cy="117720"/>
          </a:xfrm>
          <a:custGeom>
            <a:avLst/>
            <a:gdLst/>
            <a:ahLst/>
            <a:rect l="0" t="0" r="r" b="b"/>
            <a:pathLst>
              <a:path w="115901" h="117920">
                <a:moveTo>
                  <a:pt x="14846" y="0"/>
                </a:moveTo>
                <a:lnTo>
                  <a:pt x="7061" y="2057"/>
                </a:lnTo>
                <a:lnTo>
                  <a:pt x="0" y="14173"/>
                </a:lnTo>
                <a:lnTo>
                  <a:pt x="2044" y="21945"/>
                </a:lnTo>
                <a:lnTo>
                  <a:pt x="65493" y="58966"/>
                </a:lnTo>
                <a:lnTo>
                  <a:pt x="2044" y="95973"/>
                </a:lnTo>
                <a:lnTo>
                  <a:pt x="0" y="103746"/>
                </a:lnTo>
                <a:lnTo>
                  <a:pt x="7061" y="115862"/>
                </a:lnTo>
                <a:lnTo>
                  <a:pt x="14846" y="117919"/>
                </a:lnTo>
                <a:lnTo>
                  <a:pt x="115900" y="58966"/>
                </a:lnTo>
                <a:lnTo>
                  <a:pt x="14846" y="0"/>
                </a:lnTo>
              </a:path>
            </a:pathLst>
          </a:custGeom>
          <a:solidFill>
            <a:srgbClr val="9554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3" name="CustomShape 94"/>
          <p:cNvSpPr/>
          <p:nvPr/>
        </p:nvSpPr>
        <p:spPr>
          <a:xfrm>
            <a:off x="4090680" y="3218760"/>
            <a:ext cx="117720" cy="202680"/>
          </a:xfrm>
          <a:custGeom>
            <a:avLst/>
            <a:gdLst/>
            <a:ahLst/>
            <a:rect l="0" t="0" r="r" b="b"/>
            <a:pathLst>
              <a:path w="117516" h="202973">
                <a:moveTo>
                  <a:pt x="0" y="58758"/>
                </a:moveTo>
                <a:lnTo>
                  <a:pt x="58757" y="0"/>
                </a:lnTo>
                <a:lnTo>
                  <a:pt x="117515" y="58758"/>
                </a:lnTo>
                <a:lnTo>
                  <a:pt x="88136" y="58758"/>
                </a:lnTo>
                <a:lnTo>
                  <a:pt x="88136" y="144214"/>
                </a:lnTo>
                <a:lnTo>
                  <a:pt x="117515" y="144214"/>
                </a:lnTo>
                <a:lnTo>
                  <a:pt x="58757" y="202972"/>
                </a:lnTo>
                <a:lnTo>
                  <a:pt x="0" y="144214"/>
                </a:lnTo>
                <a:lnTo>
                  <a:pt x="29378" y="144214"/>
                </a:lnTo>
                <a:lnTo>
                  <a:pt x="29378" y="58758"/>
                </a:lnTo>
                <a:lnTo>
                  <a:pt x="0" y="58758"/>
                </a:lnTo>
              </a:path>
            </a:pathLst>
          </a:cu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4" name="CustomShape 95"/>
          <p:cNvSpPr/>
          <p:nvPr/>
        </p:nvSpPr>
        <p:spPr>
          <a:xfrm>
            <a:off x="7138800" y="3218760"/>
            <a:ext cx="117720" cy="202680"/>
          </a:xfrm>
          <a:custGeom>
            <a:avLst/>
            <a:gdLst/>
            <a:ahLst/>
            <a:rect l="0" t="0" r="r" b="b"/>
            <a:pathLst>
              <a:path w="117516" h="202973">
                <a:moveTo>
                  <a:pt x="0" y="58758"/>
                </a:moveTo>
                <a:lnTo>
                  <a:pt x="58757" y="0"/>
                </a:lnTo>
                <a:lnTo>
                  <a:pt x="117515" y="58758"/>
                </a:lnTo>
                <a:lnTo>
                  <a:pt x="88137" y="58758"/>
                </a:lnTo>
                <a:lnTo>
                  <a:pt x="88137" y="144214"/>
                </a:lnTo>
                <a:lnTo>
                  <a:pt x="117515" y="144214"/>
                </a:lnTo>
                <a:lnTo>
                  <a:pt x="58757" y="202972"/>
                </a:lnTo>
                <a:lnTo>
                  <a:pt x="0" y="144214"/>
                </a:lnTo>
                <a:lnTo>
                  <a:pt x="29378" y="144214"/>
                </a:lnTo>
                <a:lnTo>
                  <a:pt x="29378" y="58758"/>
                </a:lnTo>
                <a:lnTo>
                  <a:pt x="0" y="58758"/>
                </a:lnTo>
              </a:path>
            </a:pathLst>
          </a:cu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5" name="CustomShape 96"/>
          <p:cNvSpPr/>
          <p:nvPr/>
        </p:nvSpPr>
        <p:spPr>
          <a:xfrm>
            <a:off x="5233680" y="2608920"/>
            <a:ext cx="614880" cy="125280"/>
          </a:xfrm>
          <a:prstGeom prst="rect">
            <a:avLst/>
          </a:prstGeom>
          <a:solidFill>
            <a:srgbClr val="aac46c"/>
          </a:solidFill>
          <a:ln w="25560">
            <a:solidFill>
              <a:srgbClr val="83995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33480" bIns="0"/>
          <a:p>
            <a:pPr>
              <a:lnSpc>
                <a:spcPct val="100000"/>
              </a:lnSpc>
            </a:pPr>
            <a:r>
              <a:rPr lang="en-IN" sz="600" strike="noStrike">
                <a:solidFill>
                  <a:srgbClr val="ffffff"/>
                </a:solidFill>
                <a:latin typeface="Calibri"/>
              </a:rPr>
              <a:t>BOSH blobstore</a:t>
            </a:r>
            <a:endParaRPr/>
          </a:p>
        </p:txBody>
      </p:sp>
      <p:sp>
        <p:nvSpPr>
          <p:cNvPr id="696" name="CustomShape 97"/>
          <p:cNvSpPr/>
          <p:nvPr/>
        </p:nvSpPr>
        <p:spPr>
          <a:xfrm>
            <a:off x="5005080" y="2304360"/>
            <a:ext cx="1142640" cy="186480"/>
          </a:xfrm>
          <a:custGeom>
            <a:avLst/>
            <a:gdLst/>
            <a:ahLst/>
            <a:rect l="0" t="0" r="r" b="b"/>
            <a:pathLst>
              <a:path w="1142988" h="186703">
                <a:moveTo>
                  <a:pt x="0" y="0"/>
                </a:moveTo>
                <a:lnTo>
                  <a:pt x="1142987" y="0"/>
                </a:lnTo>
                <a:lnTo>
                  <a:pt x="1142987" y="186702"/>
                </a:lnTo>
                <a:lnTo>
                  <a:pt x="0" y="186702"/>
                </a:lnTo>
                <a:lnTo>
                  <a:pt x="0" y="0"/>
                </a:lnTo>
              </a:path>
            </a:pathLst>
          </a:custGeom>
          <a:solidFill>
            <a:srgbClr val="aac46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7" name="CustomShape 98"/>
          <p:cNvSpPr/>
          <p:nvPr/>
        </p:nvSpPr>
        <p:spPr>
          <a:xfrm>
            <a:off x="5005080" y="2304360"/>
            <a:ext cx="1142640" cy="186840"/>
          </a:xfrm>
          <a:custGeom>
            <a:avLst/>
            <a:gdLst/>
            <a:ahLst/>
            <a:rect l="0" t="0" r="r" b="b"/>
            <a:pathLst>
              <a:path w="1143000" h="186705">
                <a:moveTo>
                  <a:pt x="0" y="0"/>
                </a:moveTo>
                <a:lnTo>
                  <a:pt x="1142999" y="0"/>
                </a:lnTo>
                <a:lnTo>
                  <a:pt x="1142999" y="186704"/>
                </a:lnTo>
                <a:lnTo>
                  <a:pt x="0" y="186704"/>
                </a:lnTo>
                <a:lnTo>
                  <a:pt x="0" y="0"/>
                </a:lnTo>
              </a:path>
            </a:pathLst>
          </a:custGeom>
          <a:noFill/>
          <a:ln w="25560">
            <a:solidFill>
              <a:srgbClr val="8399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8" name="CustomShape 99"/>
          <p:cNvSpPr/>
          <p:nvPr/>
        </p:nvSpPr>
        <p:spPr>
          <a:xfrm>
            <a:off x="5401800" y="2351880"/>
            <a:ext cx="355320" cy="9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600" strike="noStrike">
                <a:solidFill>
                  <a:srgbClr val="ffffff"/>
                </a:solidFill>
                <a:latin typeface="Calibri"/>
              </a:rPr>
              <a:t>PowerDNS</a:t>
            </a:r>
            <a:endParaRPr/>
          </a:p>
        </p:txBody>
      </p:sp>
      <p:sp>
        <p:nvSpPr>
          <p:cNvPr id="699" name="TextShape 100"/>
          <p:cNvSpPr txBox="1"/>
          <p:nvPr/>
        </p:nvSpPr>
        <p:spPr>
          <a:xfrm>
            <a:off x="196200" y="181080"/>
            <a:ext cx="8750880" cy="85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Bluemix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on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IBM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Cloud Manager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with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OpenStack</a:t>
            </a:r>
            <a:endParaRPr/>
          </a:p>
        </p:txBody>
      </p:sp>
      <p:sp>
        <p:nvSpPr>
          <p:cNvPr id="700" name="CustomShape 101"/>
          <p:cNvSpPr/>
          <p:nvPr/>
        </p:nvSpPr>
        <p:spPr>
          <a:xfrm>
            <a:off x="380880" y="1047600"/>
            <a:ext cx="734400" cy="304560"/>
          </a:xfrm>
          <a:prstGeom prst="rect">
            <a:avLst/>
          </a:prstGeom>
          <a:blipFill>
            <a:blip r:embed="rId2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CustomShape 1"/>
          <p:cNvSpPr/>
          <p:nvPr/>
        </p:nvSpPr>
        <p:spPr>
          <a:xfrm>
            <a:off x="0" y="0"/>
            <a:ext cx="9143640" cy="5143320"/>
          </a:xfrm>
          <a:custGeom>
            <a:avLst/>
            <a:gdLst/>
            <a:ahLst/>
            <a:rect l="0" t="0" r="r" b="b"/>
            <a:pathLst>
              <a:path w="9144001" h="5143500">
                <a:moveTo>
                  <a:pt x="0" y="0"/>
                </a:moveTo>
                <a:lnTo>
                  <a:pt x="9144000" y="0"/>
                </a:lnTo>
                <a:lnTo>
                  <a:pt x="9144000" y="5143499"/>
                </a:lnTo>
                <a:lnTo>
                  <a:pt x="0" y="5143499"/>
                </a:lnTo>
                <a:lnTo>
                  <a:pt x="0" y="0"/>
                </a:lnTo>
              </a:path>
            </a:pathLst>
          </a:custGeom>
          <a:solidFill>
            <a:srgbClr val="00afe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2" name="CustomShape 2"/>
          <p:cNvSpPr/>
          <p:nvPr/>
        </p:nvSpPr>
        <p:spPr>
          <a:xfrm>
            <a:off x="633240" y="925920"/>
            <a:ext cx="2193480" cy="18558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3" name="CustomShape 3"/>
          <p:cNvSpPr/>
          <p:nvPr/>
        </p:nvSpPr>
        <p:spPr>
          <a:xfrm>
            <a:off x="8229960" y="4797360"/>
            <a:ext cx="615240" cy="18108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4" name="CustomShape 4"/>
          <p:cNvSpPr/>
          <p:nvPr/>
        </p:nvSpPr>
        <p:spPr>
          <a:xfrm>
            <a:off x="2197080" y="2748240"/>
            <a:ext cx="5655600" cy="85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1164"/>
              </a:lnSpc>
            </a:pP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BOSH 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- 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Deployment 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and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Lifecycle  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management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tool</a:t>
            </a:r>
            <a:endParaRPr/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236880" y="4654080"/>
            <a:ext cx="593280" cy="33588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2"/>
          <p:cNvSpPr/>
          <p:nvPr/>
        </p:nvSpPr>
        <p:spPr>
          <a:xfrm>
            <a:off x="240840" y="4564800"/>
            <a:ext cx="588960" cy="4507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3"/>
          <p:cNvSpPr/>
          <p:nvPr/>
        </p:nvSpPr>
        <p:spPr>
          <a:xfrm>
            <a:off x="0" y="514440"/>
            <a:ext cx="9143640" cy="264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IN" sz="1200" strike="noStrike" u="sng">
                <a:solidFill>
                  <a:srgbClr val="0000ff"/>
                </a:solidFill>
                <a:latin typeface="Arial"/>
              </a:rPr>
              <a:t>http://www.meetup.com/OpenStack</a:t>
            </a:r>
            <a:r>
              <a:rPr b="1" lang="en-IN" sz="1200" strike="noStrike">
                <a:solidFill>
                  <a:srgbClr val="008abf"/>
                </a:solidFill>
                <a:latin typeface="Arial"/>
              </a:rPr>
              <a:t>	</a:t>
            </a:r>
            <a:r>
              <a:rPr b="1" lang="en-IN" sz="1200" strike="noStrike" u="sng">
                <a:solidFill>
                  <a:srgbClr val="0000ff"/>
                </a:solidFill>
                <a:latin typeface="Arial"/>
              </a:rPr>
              <a:t>http://www.meetup.com/CloudFoundry</a:t>
            </a:r>
            <a:endParaRPr/>
          </a:p>
        </p:txBody>
      </p:sp>
      <p:sp>
        <p:nvSpPr>
          <p:cNvPr id="176" name="CustomShape 4"/>
          <p:cNvSpPr/>
          <p:nvPr/>
        </p:nvSpPr>
        <p:spPr>
          <a:xfrm>
            <a:off x="0" y="3537000"/>
            <a:ext cx="9143640" cy="9936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5"/>
          <p:cNvSpPr/>
          <p:nvPr/>
        </p:nvSpPr>
        <p:spPr>
          <a:xfrm>
            <a:off x="0" y="469800"/>
            <a:ext cx="9143640" cy="4428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6"/>
          <p:cNvSpPr/>
          <p:nvPr/>
        </p:nvSpPr>
        <p:spPr>
          <a:xfrm>
            <a:off x="0" y="514440"/>
            <a:ext cx="9143640" cy="3022200"/>
          </a:xfrm>
          <a:custGeom>
            <a:avLst/>
            <a:gdLst/>
            <a:ahLst/>
            <a:rect l="0" t="0" r="r" b="b"/>
            <a:pathLst>
              <a:path w="9144001" h="3022613">
                <a:moveTo>
                  <a:pt x="0" y="0"/>
                </a:moveTo>
                <a:lnTo>
                  <a:pt x="9144000" y="0"/>
                </a:lnTo>
                <a:lnTo>
                  <a:pt x="9144000" y="3022612"/>
                </a:lnTo>
                <a:lnTo>
                  <a:pt x="0" y="3022612"/>
                </a:lnTo>
                <a:lnTo>
                  <a:pt x="0" y="0"/>
                </a:lnTo>
              </a:path>
            </a:pathLst>
          </a:custGeom>
          <a:solidFill>
            <a:srgbClr val="8b9ff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TextShape 7"/>
          <p:cNvSpPr txBox="1"/>
          <p:nvPr/>
        </p:nvSpPr>
        <p:spPr>
          <a:xfrm>
            <a:off x="78840" y="150840"/>
            <a:ext cx="7484400" cy="85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trike="noStrike">
                <a:solidFill>
                  <a:srgbClr val="008abf"/>
                </a:solidFill>
                <a:latin typeface="Arial"/>
              </a:rPr>
              <a:t>Building </a:t>
            </a:r>
            <a:r>
              <a:rPr b="1" lang="en-IN" strike="noStrike">
                <a:solidFill>
                  <a:srgbClr val="008abf"/>
                </a:solidFill>
                <a:latin typeface="Arial"/>
              </a:rPr>
              <a:t>a </a:t>
            </a:r>
            <a:r>
              <a:rPr b="1" lang="en-IN" strike="noStrike">
                <a:solidFill>
                  <a:srgbClr val="008abf"/>
                </a:solidFill>
                <a:latin typeface="Arial"/>
              </a:rPr>
              <a:t>Production </a:t>
            </a:r>
            <a:r>
              <a:rPr b="1" lang="en-IN" strike="noStrike">
                <a:solidFill>
                  <a:srgbClr val="008abf"/>
                </a:solidFill>
                <a:latin typeface="Arial"/>
              </a:rPr>
              <a:t>Grade PaaS </a:t>
            </a:r>
            <a:r>
              <a:rPr b="1" lang="en-IN" strike="noStrike">
                <a:solidFill>
                  <a:srgbClr val="008abf"/>
                </a:solidFill>
                <a:latin typeface="Arial"/>
              </a:rPr>
              <a:t>Platform </a:t>
            </a:r>
            <a:r>
              <a:rPr b="1" lang="en-IN" strike="noStrike">
                <a:solidFill>
                  <a:srgbClr val="008abf"/>
                </a:solidFill>
                <a:latin typeface="Arial"/>
              </a:rPr>
              <a:t>like </a:t>
            </a:r>
            <a:r>
              <a:rPr b="1" lang="en-IN" strike="noStrike">
                <a:solidFill>
                  <a:srgbClr val="008abf"/>
                </a:solidFill>
                <a:latin typeface="Arial"/>
              </a:rPr>
              <a:t>Bluemix </a:t>
            </a:r>
            <a:r>
              <a:rPr b="1" lang="en-IN" strike="noStrike">
                <a:solidFill>
                  <a:srgbClr val="008abf"/>
                </a:solidFill>
                <a:latin typeface="Arial"/>
              </a:rPr>
              <a:t>on</a:t>
            </a:r>
            <a:r>
              <a:rPr b="1" lang="en-IN" strike="noStrike">
                <a:solidFill>
                  <a:srgbClr val="008abf"/>
                </a:solidFill>
                <a:latin typeface="Arial"/>
              </a:rPr>
              <a:t> </a:t>
            </a:r>
            <a:r>
              <a:rPr b="1" lang="en-IN" strike="noStrike">
                <a:solidFill>
                  <a:srgbClr val="008abf"/>
                </a:solidFill>
                <a:latin typeface="Arial"/>
              </a:rPr>
              <a:t>OpenStack</a:t>
            </a:r>
            <a:endParaRPr/>
          </a:p>
        </p:txBody>
      </p:sp>
      <p:sp>
        <p:nvSpPr>
          <p:cNvPr id="180" name="CustomShape 8"/>
          <p:cNvSpPr/>
          <p:nvPr/>
        </p:nvSpPr>
        <p:spPr>
          <a:xfrm>
            <a:off x="1833840" y="2011320"/>
            <a:ext cx="376560" cy="90396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9"/>
          <p:cNvSpPr/>
          <p:nvPr/>
        </p:nvSpPr>
        <p:spPr>
          <a:xfrm>
            <a:off x="1833840" y="2011320"/>
            <a:ext cx="376920" cy="903960"/>
          </a:xfrm>
          <a:custGeom>
            <a:avLst/>
            <a:gdLst/>
            <a:ahLst/>
            <a:rect l="0" t="0" r="r" b="b"/>
            <a:pathLst>
              <a:path w="376979" h="904219">
                <a:moveTo>
                  <a:pt x="0" y="700020"/>
                </a:moveTo>
                <a:lnTo>
                  <a:pt x="188489" y="904218"/>
                </a:lnTo>
                <a:lnTo>
                  <a:pt x="376978" y="700020"/>
                </a:lnTo>
                <a:lnTo>
                  <a:pt x="292838" y="700020"/>
                </a:lnTo>
                <a:lnTo>
                  <a:pt x="292838" y="0"/>
                </a:lnTo>
                <a:lnTo>
                  <a:pt x="84139" y="0"/>
                </a:lnTo>
                <a:lnTo>
                  <a:pt x="84139" y="700020"/>
                </a:lnTo>
                <a:lnTo>
                  <a:pt x="0" y="700020"/>
                </a:lnTo>
              </a:path>
            </a:pathLst>
          </a:custGeom>
          <a:noFill/>
          <a:ln w="9360">
            <a:solidFill>
              <a:srgbClr val="009cc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10"/>
          <p:cNvSpPr/>
          <p:nvPr/>
        </p:nvSpPr>
        <p:spPr>
          <a:xfrm>
            <a:off x="189000" y="694080"/>
            <a:ext cx="2035800" cy="151308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11"/>
          <p:cNvSpPr/>
          <p:nvPr/>
        </p:nvSpPr>
        <p:spPr>
          <a:xfrm>
            <a:off x="1649880" y="2907000"/>
            <a:ext cx="5503320" cy="561600"/>
          </a:xfrm>
          <a:custGeom>
            <a:avLst/>
            <a:gdLst/>
            <a:ahLst/>
            <a:rect l="0" t="0" r="r" b="b"/>
            <a:pathLst>
              <a:path w="5503507" h="561963">
                <a:moveTo>
                  <a:pt x="5444909" y="0"/>
                </a:moveTo>
                <a:lnTo>
                  <a:pt x="58597" y="0"/>
                </a:lnTo>
                <a:lnTo>
                  <a:pt x="35790" y="4603"/>
                </a:lnTo>
                <a:lnTo>
                  <a:pt x="17164" y="17157"/>
                </a:lnTo>
                <a:lnTo>
                  <a:pt x="4605" y="35779"/>
                </a:lnTo>
                <a:lnTo>
                  <a:pt x="0" y="58585"/>
                </a:lnTo>
                <a:lnTo>
                  <a:pt x="0" y="503364"/>
                </a:lnTo>
                <a:lnTo>
                  <a:pt x="4605" y="526172"/>
                </a:lnTo>
                <a:lnTo>
                  <a:pt x="17164" y="544798"/>
                </a:lnTo>
                <a:lnTo>
                  <a:pt x="35790" y="557356"/>
                </a:lnTo>
                <a:lnTo>
                  <a:pt x="58597" y="561962"/>
                </a:lnTo>
                <a:lnTo>
                  <a:pt x="5444909" y="561962"/>
                </a:lnTo>
                <a:lnTo>
                  <a:pt x="5467716" y="557356"/>
                </a:lnTo>
                <a:lnTo>
                  <a:pt x="5486342" y="544798"/>
                </a:lnTo>
                <a:lnTo>
                  <a:pt x="5498901" y="526172"/>
                </a:lnTo>
                <a:lnTo>
                  <a:pt x="5503506" y="503364"/>
                </a:lnTo>
                <a:lnTo>
                  <a:pt x="5503506" y="58585"/>
                </a:lnTo>
                <a:lnTo>
                  <a:pt x="5498901" y="35779"/>
                </a:lnTo>
                <a:lnTo>
                  <a:pt x="5486342" y="17157"/>
                </a:lnTo>
                <a:lnTo>
                  <a:pt x="5467716" y="4603"/>
                </a:lnTo>
                <a:lnTo>
                  <a:pt x="5444909" y="0"/>
                </a:lnTo>
              </a:path>
            </a:pathLst>
          </a:custGeom>
          <a:solidFill>
            <a:srgbClr val="092140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12"/>
          <p:cNvSpPr/>
          <p:nvPr/>
        </p:nvSpPr>
        <p:spPr>
          <a:xfrm>
            <a:off x="1649880" y="2907000"/>
            <a:ext cx="5503320" cy="561600"/>
          </a:xfrm>
          <a:custGeom>
            <a:avLst/>
            <a:gdLst/>
            <a:ahLst/>
            <a:rect l="0" t="0" r="r" b="b"/>
            <a:pathLst>
              <a:path w="5503497" h="561964">
                <a:moveTo>
                  <a:pt x="0" y="58589"/>
                </a:moveTo>
                <a:lnTo>
                  <a:pt x="4604" y="35784"/>
                </a:lnTo>
                <a:lnTo>
                  <a:pt x="17160" y="17160"/>
                </a:lnTo>
                <a:lnTo>
                  <a:pt x="35784" y="4604"/>
                </a:lnTo>
                <a:lnTo>
                  <a:pt x="58590" y="0"/>
                </a:lnTo>
                <a:lnTo>
                  <a:pt x="5444906" y="0"/>
                </a:lnTo>
                <a:lnTo>
                  <a:pt x="5467712" y="4604"/>
                </a:lnTo>
                <a:lnTo>
                  <a:pt x="5486336" y="17160"/>
                </a:lnTo>
                <a:lnTo>
                  <a:pt x="5498892" y="35784"/>
                </a:lnTo>
                <a:lnTo>
                  <a:pt x="5503496" y="58589"/>
                </a:lnTo>
                <a:lnTo>
                  <a:pt x="5503496" y="503373"/>
                </a:lnTo>
                <a:lnTo>
                  <a:pt x="5498892" y="526179"/>
                </a:lnTo>
                <a:lnTo>
                  <a:pt x="5486336" y="544802"/>
                </a:lnTo>
                <a:lnTo>
                  <a:pt x="5467712" y="557359"/>
                </a:lnTo>
                <a:lnTo>
                  <a:pt x="5444906" y="561963"/>
                </a:lnTo>
                <a:lnTo>
                  <a:pt x="58590" y="561963"/>
                </a:lnTo>
                <a:lnTo>
                  <a:pt x="35784" y="557359"/>
                </a:lnTo>
                <a:lnTo>
                  <a:pt x="17160" y="544802"/>
                </a:lnTo>
                <a:lnTo>
                  <a:pt x="4604" y="526179"/>
                </a:lnTo>
                <a:lnTo>
                  <a:pt x="0" y="503373"/>
                </a:lnTo>
                <a:lnTo>
                  <a:pt x="0" y="58589"/>
                </a:lnTo>
              </a:path>
            </a:pathLst>
          </a:custGeom>
          <a:noFill/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13"/>
          <p:cNvSpPr/>
          <p:nvPr/>
        </p:nvSpPr>
        <p:spPr>
          <a:xfrm>
            <a:off x="1838160" y="3098160"/>
            <a:ext cx="559080" cy="25596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14"/>
          <p:cNvSpPr/>
          <p:nvPr/>
        </p:nvSpPr>
        <p:spPr>
          <a:xfrm>
            <a:off x="2674440" y="3100320"/>
            <a:ext cx="559080" cy="255960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15"/>
          <p:cNvSpPr/>
          <p:nvPr/>
        </p:nvSpPr>
        <p:spPr>
          <a:xfrm>
            <a:off x="3619800" y="3097800"/>
            <a:ext cx="559080" cy="25596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16"/>
          <p:cNvSpPr/>
          <p:nvPr/>
        </p:nvSpPr>
        <p:spPr>
          <a:xfrm>
            <a:off x="6183360" y="3113280"/>
            <a:ext cx="559080" cy="255960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17"/>
          <p:cNvSpPr/>
          <p:nvPr/>
        </p:nvSpPr>
        <p:spPr>
          <a:xfrm>
            <a:off x="5257080" y="3111840"/>
            <a:ext cx="559080" cy="255960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18"/>
          <p:cNvSpPr/>
          <p:nvPr/>
        </p:nvSpPr>
        <p:spPr>
          <a:xfrm>
            <a:off x="4445280" y="3114720"/>
            <a:ext cx="559080" cy="255960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19"/>
          <p:cNvSpPr/>
          <p:nvPr/>
        </p:nvSpPr>
        <p:spPr>
          <a:xfrm>
            <a:off x="0" y="514440"/>
            <a:ext cx="9143640" cy="2720880"/>
          </a:xfrm>
          <a:prstGeom prst="rect">
            <a:avLst/>
          </a:prstGeom>
          <a:noFill/>
          <a:ln w="28440">
            <a:solidFill>
              <a:srgbClr val="00c0f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b="1" lang="en-IN" sz="1600" strike="noStrike">
                <a:solidFill>
                  <a:srgbClr val="ffffff"/>
                </a:solidFill>
                <a:latin typeface="Tahoma"/>
              </a:rPr>
              <a:t>Apps</a:t>
            </a:r>
            <a:endParaRPr/>
          </a:p>
        </p:txBody>
      </p:sp>
      <p:sp>
        <p:nvSpPr>
          <p:cNvPr id="192" name="CustomShape 20"/>
          <p:cNvSpPr/>
          <p:nvPr/>
        </p:nvSpPr>
        <p:spPr>
          <a:xfrm>
            <a:off x="6643800" y="2202120"/>
            <a:ext cx="376560" cy="723240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21"/>
          <p:cNvSpPr/>
          <p:nvPr/>
        </p:nvSpPr>
        <p:spPr>
          <a:xfrm>
            <a:off x="6643800" y="2202120"/>
            <a:ext cx="376920" cy="723600"/>
          </a:xfrm>
          <a:custGeom>
            <a:avLst/>
            <a:gdLst/>
            <a:ahLst/>
            <a:rect l="0" t="0" r="r" b="b"/>
            <a:pathLst>
              <a:path w="376979" h="723527">
                <a:moveTo>
                  <a:pt x="0" y="519328"/>
                </a:moveTo>
                <a:lnTo>
                  <a:pt x="188489" y="723526"/>
                </a:lnTo>
                <a:lnTo>
                  <a:pt x="376978" y="519328"/>
                </a:lnTo>
                <a:lnTo>
                  <a:pt x="292838" y="519328"/>
                </a:lnTo>
                <a:lnTo>
                  <a:pt x="292838" y="0"/>
                </a:lnTo>
                <a:lnTo>
                  <a:pt x="84139" y="0"/>
                </a:lnTo>
                <a:lnTo>
                  <a:pt x="84139" y="519328"/>
                </a:lnTo>
                <a:lnTo>
                  <a:pt x="0" y="519328"/>
                </a:lnTo>
              </a:path>
            </a:pathLst>
          </a:custGeom>
          <a:noFill/>
          <a:ln w="9360">
            <a:solidFill>
              <a:srgbClr val="009cc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CustomShape 22"/>
          <p:cNvSpPr/>
          <p:nvPr/>
        </p:nvSpPr>
        <p:spPr>
          <a:xfrm>
            <a:off x="2275560" y="1083960"/>
            <a:ext cx="906120" cy="677160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23"/>
          <p:cNvSpPr/>
          <p:nvPr/>
        </p:nvSpPr>
        <p:spPr>
          <a:xfrm>
            <a:off x="6720480" y="702720"/>
            <a:ext cx="2200320" cy="1530720"/>
          </a:xfrm>
          <a:prstGeom prst="rect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24"/>
          <p:cNvSpPr/>
          <p:nvPr/>
        </p:nvSpPr>
        <p:spPr>
          <a:xfrm>
            <a:off x="1069200" y="4750920"/>
            <a:ext cx="1240920" cy="1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25"/>
          <p:cNvSpPr/>
          <p:nvPr/>
        </p:nvSpPr>
        <p:spPr>
          <a:xfrm>
            <a:off x="5671080" y="1110600"/>
            <a:ext cx="906120" cy="677160"/>
          </a:xfrm>
          <a:prstGeom prst="rect">
            <a:avLst/>
          </a:pr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26"/>
          <p:cNvSpPr/>
          <p:nvPr/>
        </p:nvSpPr>
        <p:spPr>
          <a:xfrm>
            <a:off x="3256200" y="629640"/>
            <a:ext cx="2171520" cy="2143800"/>
          </a:xfrm>
          <a:prstGeom prst="rect">
            <a:avLst/>
          </a:prstGeom>
          <a:blipFill>
            <a:blip r:embed="rId1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27"/>
          <p:cNvSpPr/>
          <p:nvPr/>
        </p:nvSpPr>
        <p:spPr>
          <a:xfrm>
            <a:off x="3888720" y="4750920"/>
            <a:ext cx="826560" cy="1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28"/>
          <p:cNvSpPr/>
          <p:nvPr/>
        </p:nvSpPr>
        <p:spPr>
          <a:xfrm>
            <a:off x="6403320" y="4750920"/>
            <a:ext cx="1333800" cy="1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CustomShape 1"/>
          <p:cNvSpPr/>
          <p:nvPr/>
        </p:nvSpPr>
        <p:spPr>
          <a:xfrm>
            <a:off x="0" y="0"/>
            <a:ext cx="9143640" cy="694800"/>
          </a:xfrm>
          <a:custGeom>
            <a:avLst/>
            <a:gdLst/>
            <a:ahLst/>
            <a:rect l="0" t="0" r="r" b="b"/>
            <a:pathLst>
              <a:path w="9144001" h="695326">
                <a:moveTo>
                  <a:pt x="0" y="0"/>
                </a:moveTo>
                <a:lnTo>
                  <a:pt x="9144000" y="0"/>
                </a:lnTo>
                <a:lnTo>
                  <a:pt x="9144000" y="695325"/>
                </a:lnTo>
                <a:lnTo>
                  <a:pt x="0" y="695325"/>
                </a:lnTo>
                <a:lnTo>
                  <a:pt x="0" y="0"/>
                </a:lnTo>
              </a:path>
            </a:pathLst>
          </a:custGeom>
          <a:solidFill>
            <a:srgbClr val="54b0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6" name="CustomShape 2"/>
          <p:cNvSpPr/>
          <p:nvPr/>
        </p:nvSpPr>
        <p:spPr>
          <a:xfrm>
            <a:off x="8305920" y="0"/>
            <a:ext cx="837720" cy="30132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7" name="CustomShape 3"/>
          <p:cNvSpPr/>
          <p:nvPr/>
        </p:nvSpPr>
        <p:spPr>
          <a:xfrm>
            <a:off x="2938680" y="3378960"/>
            <a:ext cx="3258360" cy="17161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8" name="CustomShape 4"/>
          <p:cNvSpPr/>
          <p:nvPr/>
        </p:nvSpPr>
        <p:spPr>
          <a:xfrm>
            <a:off x="2971800" y="3409920"/>
            <a:ext cx="3140280" cy="159984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9" name="CustomShape 5"/>
          <p:cNvSpPr/>
          <p:nvPr/>
        </p:nvSpPr>
        <p:spPr>
          <a:xfrm>
            <a:off x="7355880" y="2312640"/>
            <a:ext cx="1465920" cy="118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462"/>
              </a:lnSpc>
              <a:buFont typeface="StarSymbol"/>
              <a:buChar char=""/>
            </a:pPr>
            <a:r>
              <a:rPr lang="en-IN" sz="1100" strike="noStrike">
                <a:solidFill>
                  <a:srgbClr val="008abf"/>
                </a:solidFill>
                <a:latin typeface="Arial"/>
              </a:rPr>
              <a:t>Static / floating</a:t>
            </a:r>
            <a:r>
              <a:rPr lang="en-IN" sz="11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100" strike="noStrike">
                <a:solidFill>
                  <a:srgbClr val="008abf"/>
                </a:solidFill>
                <a:latin typeface="Arial"/>
              </a:rPr>
              <a:t>ips</a:t>
            </a:r>
            <a:endParaRPr/>
          </a:p>
          <a:p>
            <a:pPr>
              <a:lnSpc>
                <a:spcPts val="459"/>
              </a:lnSpc>
              <a:buFont typeface="StarSymbol"/>
              <a:buChar char=""/>
            </a:pPr>
            <a:r>
              <a:rPr lang="en-IN" sz="1100" strike="noStrike">
                <a:solidFill>
                  <a:srgbClr val="008abf"/>
                </a:solidFill>
                <a:latin typeface="Arial"/>
              </a:rPr>
              <a:t>Persistent</a:t>
            </a:r>
            <a:r>
              <a:rPr lang="en-IN" sz="11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100" strike="noStrike">
                <a:solidFill>
                  <a:srgbClr val="008abf"/>
                </a:solidFill>
                <a:latin typeface="Arial"/>
              </a:rPr>
              <a:t>disks</a:t>
            </a:r>
            <a:endParaRPr/>
          </a:p>
          <a:p>
            <a:pPr>
              <a:lnSpc>
                <a:spcPts val="459"/>
              </a:lnSpc>
              <a:buFont typeface="StarSymbol"/>
              <a:buChar char=""/>
            </a:pPr>
            <a:r>
              <a:rPr lang="en-IN" sz="1100" strike="noStrike">
                <a:solidFill>
                  <a:srgbClr val="008abf"/>
                </a:solidFill>
                <a:latin typeface="Arial"/>
              </a:rPr>
              <a:t>Custom VM  Configurations</a:t>
            </a:r>
            <a:endParaRPr/>
          </a:p>
          <a:p>
            <a:pPr>
              <a:lnSpc>
                <a:spcPts val="445"/>
              </a:lnSpc>
              <a:buFont typeface="StarSymbol"/>
              <a:buChar char=""/>
            </a:pPr>
            <a:r>
              <a:rPr lang="en-IN" sz="1100" strike="noStrike">
                <a:solidFill>
                  <a:srgbClr val="008abf"/>
                </a:solidFill>
                <a:latin typeface="Arial"/>
              </a:rPr>
              <a:t>Specialized</a:t>
            </a:r>
            <a:r>
              <a:rPr lang="en-IN" sz="11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100" strike="noStrike">
                <a:solidFill>
                  <a:srgbClr val="008abf"/>
                </a:solidFill>
                <a:latin typeface="Arial"/>
              </a:rPr>
              <a:t>Security</a:t>
            </a:r>
            <a:endParaRPr/>
          </a:p>
          <a:p>
            <a:pPr>
              <a:lnSpc>
                <a:spcPct val="100000"/>
              </a:lnSpc>
            </a:pPr>
            <a:r>
              <a:rPr lang="en-IN" sz="1100" strike="noStrike">
                <a:solidFill>
                  <a:srgbClr val="008abf"/>
                </a:solidFill>
                <a:latin typeface="Arial"/>
              </a:rPr>
              <a:t>groups</a:t>
            </a:r>
            <a:endParaRPr/>
          </a:p>
        </p:txBody>
      </p:sp>
      <p:sp>
        <p:nvSpPr>
          <p:cNvPr id="710" name="CustomShape 6"/>
          <p:cNvSpPr/>
          <p:nvPr/>
        </p:nvSpPr>
        <p:spPr>
          <a:xfrm>
            <a:off x="4449240" y="3196800"/>
            <a:ext cx="117720" cy="202680"/>
          </a:xfrm>
          <a:custGeom>
            <a:avLst/>
            <a:gdLst/>
            <a:ahLst/>
            <a:rect l="0" t="0" r="r" b="b"/>
            <a:pathLst>
              <a:path w="117516" h="202973">
                <a:moveTo>
                  <a:pt x="0" y="58757"/>
                </a:moveTo>
                <a:lnTo>
                  <a:pt x="58758" y="0"/>
                </a:lnTo>
                <a:lnTo>
                  <a:pt x="117515" y="58757"/>
                </a:lnTo>
                <a:lnTo>
                  <a:pt x="88136" y="58757"/>
                </a:lnTo>
                <a:lnTo>
                  <a:pt x="88136" y="144214"/>
                </a:lnTo>
                <a:lnTo>
                  <a:pt x="117515" y="144214"/>
                </a:lnTo>
                <a:lnTo>
                  <a:pt x="58758" y="202972"/>
                </a:lnTo>
                <a:lnTo>
                  <a:pt x="0" y="144214"/>
                </a:lnTo>
                <a:lnTo>
                  <a:pt x="29378" y="144214"/>
                </a:lnTo>
                <a:lnTo>
                  <a:pt x="29378" y="58757"/>
                </a:lnTo>
                <a:lnTo>
                  <a:pt x="0" y="58757"/>
                </a:lnTo>
              </a:path>
            </a:pathLst>
          </a:cu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1" name="CustomShape 7"/>
          <p:cNvSpPr/>
          <p:nvPr/>
        </p:nvSpPr>
        <p:spPr>
          <a:xfrm>
            <a:off x="3294000" y="921240"/>
            <a:ext cx="2335320" cy="2235600"/>
          </a:xfrm>
          <a:custGeom>
            <a:avLst/>
            <a:gdLst/>
            <a:ahLst/>
            <a:rect l="0" t="0" r="r" b="b"/>
            <a:pathLst>
              <a:path w="2335111" h="2235721">
                <a:moveTo>
                  <a:pt x="0" y="0"/>
                </a:moveTo>
                <a:lnTo>
                  <a:pt x="2335110" y="0"/>
                </a:lnTo>
                <a:lnTo>
                  <a:pt x="2335110" y="2235720"/>
                </a:lnTo>
                <a:lnTo>
                  <a:pt x="0" y="2235720"/>
                </a:lnTo>
                <a:lnTo>
                  <a:pt x="0" y="0"/>
                </a:lnTo>
              </a:path>
            </a:pathLst>
          </a:custGeom>
          <a:solidFill>
            <a:srgbClr val="f5f5f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2" name="CustomShape 8"/>
          <p:cNvSpPr/>
          <p:nvPr/>
        </p:nvSpPr>
        <p:spPr>
          <a:xfrm>
            <a:off x="3294000" y="921240"/>
            <a:ext cx="2335320" cy="2235600"/>
          </a:xfrm>
          <a:custGeom>
            <a:avLst/>
            <a:gdLst/>
            <a:ahLst/>
            <a:rect l="0" t="0" r="r" b="b"/>
            <a:pathLst>
              <a:path w="2335109" h="2235719">
                <a:moveTo>
                  <a:pt x="0" y="0"/>
                </a:moveTo>
                <a:lnTo>
                  <a:pt x="2335108" y="0"/>
                </a:lnTo>
                <a:lnTo>
                  <a:pt x="2335108" y="2235718"/>
                </a:lnTo>
                <a:lnTo>
                  <a:pt x="0" y="2235718"/>
                </a:lnTo>
                <a:lnTo>
                  <a:pt x="0" y="0"/>
                </a:lnTo>
              </a:path>
            </a:pathLst>
          </a:custGeom>
          <a:noFill/>
          <a:ln w="38160">
            <a:solidFill>
              <a:srgbClr val="ffa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3" name="CustomShape 9"/>
          <p:cNvSpPr/>
          <p:nvPr/>
        </p:nvSpPr>
        <p:spPr>
          <a:xfrm>
            <a:off x="4200480" y="1139760"/>
            <a:ext cx="1334880" cy="91800"/>
          </a:xfrm>
          <a:prstGeom prst="rect">
            <a:avLst/>
          </a:prstGeom>
          <a:solidFill>
            <a:srgbClr val="faa757"/>
          </a:solidFill>
          <a:ln w="25560">
            <a:solidFill>
              <a:srgbClr val="c4803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238"/>
              </a:lnSpc>
            </a:pPr>
            <a:r>
              <a:rPr b="1" lang="en-IN" sz="600" strike="noStrike">
                <a:solidFill>
                  <a:srgbClr val="ffffff"/>
                </a:solidFill>
                <a:latin typeface="Calibri"/>
              </a:rPr>
              <a:t>DataPower</a:t>
            </a:r>
            <a:endParaRPr/>
          </a:p>
        </p:txBody>
      </p:sp>
      <p:sp>
        <p:nvSpPr>
          <p:cNvPr id="714" name="CustomShape 10"/>
          <p:cNvSpPr/>
          <p:nvPr/>
        </p:nvSpPr>
        <p:spPr>
          <a:xfrm>
            <a:off x="4391280" y="1654560"/>
            <a:ext cx="12240" cy="360"/>
          </a:xfrm>
          <a:custGeom>
            <a:avLst/>
            <a:gdLst/>
            <a:ahLst/>
            <a:rect l="0" t="0" r="r" b="b"/>
            <a:pathLst>
              <a:path w="12701" h="1">
                <a:moveTo>
                  <a:pt x="0" y="0"/>
                </a:moveTo>
                <a:lnTo>
                  <a:pt x="12700" y="0"/>
                </a:lnTo>
              </a:path>
            </a:pathLst>
          </a:custGeom>
          <a:noFill/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5" name="CustomShape 11"/>
          <p:cNvSpPr/>
          <p:nvPr/>
        </p:nvSpPr>
        <p:spPr>
          <a:xfrm>
            <a:off x="3387960" y="2805840"/>
            <a:ext cx="2147760" cy="111240"/>
          </a:xfrm>
          <a:custGeom>
            <a:avLst/>
            <a:gdLst/>
            <a:ahLst/>
            <a:rect l="0" t="0" r="r" b="b"/>
            <a:pathLst>
              <a:path w="2147596" h="111341">
                <a:moveTo>
                  <a:pt x="0" y="0"/>
                </a:moveTo>
                <a:lnTo>
                  <a:pt x="2147595" y="0"/>
                </a:lnTo>
                <a:lnTo>
                  <a:pt x="2147595" y="111340"/>
                </a:lnTo>
                <a:lnTo>
                  <a:pt x="0" y="111340"/>
                </a:lnTo>
                <a:lnTo>
                  <a:pt x="0" y="0"/>
                </a:lnTo>
              </a:path>
            </a:pathLst>
          </a:custGeom>
          <a:solidFill>
            <a:srgbClr val="aac46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6" name="CustomShape 12"/>
          <p:cNvSpPr/>
          <p:nvPr/>
        </p:nvSpPr>
        <p:spPr>
          <a:xfrm>
            <a:off x="3387960" y="2805840"/>
            <a:ext cx="2147760" cy="111240"/>
          </a:xfrm>
          <a:custGeom>
            <a:avLst/>
            <a:gdLst/>
            <a:ahLst/>
            <a:rect l="0" t="0" r="r" b="b"/>
            <a:pathLst>
              <a:path w="2147589" h="111343">
                <a:moveTo>
                  <a:pt x="0" y="0"/>
                </a:moveTo>
                <a:lnTo>
                  <a:pt x="2147588" y="0"/>
                </a:lnTo>
                <a:lnTo>
                  <a:pt x="2147588" y="111342"/>
                </a:lnTo>
                <a:lnTo>
                  <a:pt x="0" y="111342"/>
                </a:lnTo>
                <a:lnTo>
                  <a:pt x="0" y="0"/>
                </a:lnTo>
              </a:path>
            </a:pathLst>
          </a:custGeom>
          <a:noFill/>
          <a:ln w="25560">
            <a:solidFill>
              <a:srgbClr val="8399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7" name="CustomShape 13"/>
          <p:cNvSpPr/>
          <p:nvPr/>
        </p:nvSpPr>
        <p:spPr>
          <a:xfrm>
            <a:off x="4366440" y="2815560"/>
            <a:ext cx="195120" cy="9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600" strike="noStrike">
                <a:solidFill>
                  <a:srgbClr val="ffffff"/>
                </a:solidFill>
                <a:latin typeface="Calibri"/>
              </a:rPr>
              <a:t>NATS</a:t>
            </a:r>
            <a:endParaRPr/>
          </a:p>
        </p:txBody>
      </p:sp>
      <p:sp>
        <p:nvSpPr>
          <p:cNvPr id="718" name="CustomShape 14"/>
          <p:cNvSpPr/>
          <p:nvPr/>
        </p:nvSpPr>
        <p:spPr>
          <a:xfrm>
            <a:off x="3387960" y="2953800"/>
            <a:ext cx="2147760" cy="110160"/>
          </a:xfrm>
          <a:custGeom>
            <a:avLst/>
            <a:gdLst/>
            <a:ahLst/>
            <a:rect l="0" t="0" r="r" b="b"/>
            <a:pathLst>
              <a:path w="2147596" h="110503">
                <a:moveTo>
                  <a:pt x="0" y="0"/>
                </a:moveTo>
                <a:lnTo>
                  <a:pt x="2147595" y="0"/>
                </a:lnTo>
                <a:lnTo>
                  <a:pt x="2147595" y="110502"/>
                </a:lnTo>
                <a:lnTo>
                  <a:pt x="0" y="110502"/>
                </a:lnTo>
                <a:lnTo>
                  <a:pt x="0" y="0"/>
                </a:lnTo>
              </a:path>
            </a:pathLst>
          </a:custGeom>
          <a:solidFill>
            <a:srgbClr val="ff26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9" name="CustomShape 15"/>
          <p:cNvSpPr/>
          <p:nvPr/>
        </p:nvSpPr>
        <p:spPr>
          <a:xfrm>
            <a:off x="3387960" y="2953800"/>
            <a:ext cx="2147760" cy="110880"/>
          </a:xfrm>
          <a:custGeom>
            <a:avLst/>
            <a:gdLst/>
            <a:ahLst/>
            <a:rect l="0" t="0" r="r" b="b"/>
            <a:pathLst>
              <a:path w="2147589" h="110505">
                <a:moveTo>
                  <a:pt x="0" y="0"/>
                </a:moveTo>
                <a:lnTo>
                  <a:pt x="2147588" y="0"/>
                </a:lnTo>
                <a:lnTo>
                  <a:pt x="2147588" y="110504"/>
                </a:lnTo>
                <a:lnTo>
                  <a:pt x="0" y="110504"/>
                </a:lnTo>
                <a:lnTo>
                  <a:pt x="0" y="0"/>
                </a:lnTo>
              </a:path>
            </a:pathLst>
          </a:custGeom>
          <a:noFill/>
          <a:ln w="25560">
            <a:solidFill>
              <a:srgbClr val="705c8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0" name="CustomShape 16"/>
          <p:cNvSpPr/>
          <p:nvPr/>
        </p:nvSpPr>
        <p:spPr>
          <a:xfrm>
            <a:off x="4336560" y="2963520"/>
            <a:ext cx="256320" cy="9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600" strike="noStrike">
                <a:latin typeface="Calibri"/>
              </a:rPr>
              <a:t>Backup</a:t>
            </a:r>
            <a:endParaRPr/>
          </a:p>
        </p:txBody>
      </p:sp>
      <p:graphicFrame>
        <p:nvGraphicFramePr>
          <p:cNvPr id="721" name="Table 17"/>
          <p:cNvGraphicFramePr/>
          <p:nvPr/>
        </p:nvGraphicFramePr>
        <p:xfrm>
          <a:off x="3562920" y="1312920"/>
          <a:ext cx="1959840" cy="776520"/>
        </p:xfrm>
        <a:graphic>
          <a:graphicData uri="http://schemas.openxmlformats.org/drawingml/2006/table">
            <a:tbl>
              <a:tblPr/>
              <a:tblGrid>
                <a:gridCol w="159480"/>
                <a:gridCol w="168480"/>
                <a:gridCol w="386640"/>
                <a:gridCol w="163440"/>
                <a:gridCol w="133920"/>
                <a:gridCol w="947880"/>
              </a:tblGrid>
              <a:tr h="91800"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600" strike="noStrike">
                          <a:solidFill>
                            <a:srgbClr val="ffffff"/>
                          </a:solidFill>
                          <a:latin typeface="Calibri"/>
                        </a:rPr>
                        <a:t>Login</a:t>
                      </a:r>
                      <a:r>
                        <a:rPr b="1" lang="en-IN" sz="600" strike="noStrike">
                          <a:solidFill>
                            <a:srgbClr val="ffffff"/>
                          </a:solidFill>
                          <a:latin typeface="Calibri"/>
                        </a:rPr>
                        <a:t> </a:t>
                      </a:r>
                      <a:r>
                        <a:rPr b="1" lang="en-IN" sz="600" strike="noStrike">
                          <a:solidFill>
                            <a:srgbClr val="ffffff"/>
                          </a:solidFill>
                          <a:latin typeface="Calibri"/>
                        </a:rPr>
                        <a:t>ser</a:t>
                      </a:r>
                      <a:r>
                        <a:rPr b="1" lang="en-IN" sz="600" strike="noStrike">
                          <a:solidFill>
                            <a:srgbClr val="ffffff"/>
                          </a:solidFill>
                          <a:latin typeface="Calibri"/>
                        </a:rPr>
                        <a:t>v</a:t>
                      </a:r>
                      <a:r>
                        <a:rPr b="1" lang="en-IN" sz="600" strike="noStrike">
                          <a:solidFill>
                            <a:srgbClr val="ffffff"/>
                          </a:solidFill>
                          <a:latin typeface="Calibri"/>
                        </a:rPr>
                        <a:t>er</a:t>
                      </a:r>
                      <a:endParaRPr/>
                    </a:p>
                  </a:txBody>
                  <a:tcPr/>
                </a:tc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600" strike="noStrike">
                          <a:solidFill>
                            <a:srgbClr val="ffffff"/>
                          </a:solidFill>
                          <a:latin typeface="Calibri"/>
                        </a:rPr>
                        <a:t>Admin UI</a:t>
                      </a:r>
                      <a:endParaRPr/>
                    </a:p>
                  </a:txBody>
                  <a:tcPr/>
                </a:tc>
                <a:tc>
                  <a:txBody>
                    <a:bodyPr lIns="0" rIns="0" tIns="0" bIns="0"/>
                    <a:p>
                      <a:pPr algn="ctr">
                        <a:lnSpc>
                          <a:spcPts val="245"/>
                        </a:lnSpc>
                      </a:pPr>
                      <a:r>
                        <a:rPr b="1" lang="en-IN" sz="600" strike="noStrike">
                          <a:solidFill>
                            <a:srgbClr val="ffffff"/>
                          </a:solidFill>
                          <a:latin typeface="Calibri"/>
                        </a:rPr>
                        <a:t>Go</a:t>
                      </a:r>
                      <a:r>
                        <a:rPr b="1" lang="en-IN" sz="600" strike="noStrike">
                          <a:solidFill>
                            <a:srgbClr val="ffffff"/>
                          </a:solidFill>
                          <a:latin typeface="Calibri"/>
                        </a:rPr>
                        <a:t> router</a:t>
                      </a:r>
                      <a:endParaRPr/>
                    </a:p>
                  </a:txBody>
                  <a:tcPr/>
                </a:tc>
              </a:tr>
              <a:tr h="366120">
                <a:tc>
                  <a:tcPr/>
                </a:tc>
              </a:tr>
              <a:tr h="198360"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600" strike="noStrike">
                          <a:solidFill>
                            <a:srgbClr val="ffffff"/>
                          </a:solidFill>
                          <a:latin typeface="Calibri"/>
                        </a:rPr>
                        <a:t>BM UI</a:t>
                      </a:r>
                      <a:endParaRPr/>
                    </a:p>
                  </a:txBody>
                  <a:tcPr/>
                </a:tc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600" strike="noStrike">
                          <a:solidFill>
                            <a:srgbClr val="ffffff"/>
                          </a:solidFill>
                          <a:latin typeface="Calibri"/>
                        </a:rPr>
                        <a:t>Metering</a:t>
                      </a:r>
                      <a:endParaRPr/>
                    </a:p>
                  </a:txBody>
                  <a:tcPr/>
                </a:tc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600" strike="noStrike">
                          <a:solidFill>
                            <a:srgbClr val="ffffff"/>
                          </a:solidFill>
                          <a:latin typeface="Calibri"/>
                        </a:rPr>
                        <a:t>Logging</a:t>
                      </a:r>
                      <a:endParaRPr/>
                    </a:p>
                  </a:txBody>
                  <a:tcPr/>
                </a:tc>
                <a:tc>
                  <a:tcPr/>
                </a:tc>
              </a:tr>
              <a:tr h="1097640"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600" strike="noStrike">
                          <a:solidFill>
                            <a:srgbClr val="ffffff"/>
                          </a:solidFill>
                          <a:latin typeface="Calibri"/>
                        </a:rPr>
                        <a:t>BM DB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22" name="Table 18"/>
          <p:cNvGraphicFramePr/>
          <p:nvPr/>
        </p:nvGraphicFramePr>
        <p:xfrm>
          <a:off x="3394080" y="2163600"/>
          <a:ext cx="2128320" cy="555480"/>
        </p:xfrm>
        <a:graphic>
          <a:graphicData uri="http://schemas.openxmlformats.org/drawingml/2006/table">
            <a:tbl>
              <a:tblPr/>
              <a:tblGrid>
                <a:gridCol w="501480"/>
                <a:gridCol w="565200"/>
                <a:gridCol w="361080"/>
                <a:gridCol w="364320"/>
                <a:gridCol w="336240"/>
              </a:tblGrid>
              <a:tr h="156240">
                <a:tc>
                  <a:txBody>
                    <a:bodyPr lIns="0" rIns="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600" strike="noStrike">
                          <a:solidFill>
                            <a:srgbClr val="ffffff"/>
                          </a:solidFill>
                          <a:latin typeface="Calibri"/>
                        </a:rPr>
                        <a:t>UAA</a:t>
                      </a:r>
                      <a:endParaRPr/>
                    </a:p>
                  </a:txBody>
                  <a:tcPr/>
                </a:tc>
                <a:tc>
                  <a:txBody>
                    <a:bodyPr lIns="0" rIns="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600" strike="noStrike">
                          <a:solidFill>
                            <a:srgbClr val="ffffff"/>
                          </a:solidFill>
                          <a:latin typeface="Calibri"/>
                        </a:rPr>
                        <a:t>CC</a:t>
                      </a:r>
                      <a:endParaRPr/>
                    </a:p>
                  </a:txBody>
                  <a:tcPr/>
                </a:tc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600" strike="noStrike">
                          <a:solidFill>
                            <a:srgbClr val="ffffff"/>
                          </a:solidFill>
                          <a:latin typeface="Calibri"/>
                        </a:rPr>
                        <a:t>DEAs</a:t>
                      </a:r>
                      <a:endParaRPr/>
                    </a:p>
                  </a:txBody>
                  <a:tcPr/>
                </a:tc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600" strike="noStrike">
                          <a:solidFill>
                            <a:srgbClr val="ffffff"/>
                          </a:solidFill>
                          <a:latin typeface="Calibri"/>
                        </a:rPr>
                        <a:t>HM</a:t>
                      </a:r>
                      <a:endParaRPr/>
                    </a:p>
                  </a:txBody>
                  <a:tcPr/>
                </a:tc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ts val="247"/>
                        </a:lnSpc>
                      </a:pPr>
                      <a:r>
                        <a:rPr b="1" lang="en-IN" sz="600" strike="noStrike">
                          <a:solidFill>
                            <a:srgbClr val="ffffff"/>
                          </a:solidFill>
                          <a:latin typeface="Calibri"/>
                        </a:rPr>
                        <a:t>Loggre  gator</a:t>
                      </a:r>
                      <a:endParaRPr/>
                    </a:p>
                  </a:txBody>
                  <a:tcPr/>
                </a:tc>
              </a:tr>
              <a:tr h="399240"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600" strike="noStrike">
                          <a:solidFill>
                            <a:srgbClr val="ffffff"/>
                          </a:solidFill>
                          <a:latin typeface="Calibri"/>
                        </a:rPr>
                        <a:t>UAADB</a:t>
                      </a:r>
                      <a:endParaRPr/>
                    </a:p>
                  </a:txBody>
                  <a:tcPr/>
                </a:tc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600" strike="noStrike">
                          <a:solidFill>
                            <a:srgbClr val="ffffff"/>
                          </a:solidFill>
                          <a:latin typeface="Calibri"/>
                        </a:rPr>
                        <a:t>CCDB</a:t>
                      </a:r>
                      <a:endParaRPr/>
                    </a:p>
                  </a:txBody>
                  <a:tcPr/>
                </a:tc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ts val="247"/>
                        </a:lnSpc>
                      </a:pPr>
                      <a:r>
                        <a:rPr b="1" lang="en-IN" sz="600" strike="noStrike">
                          <a:solidFill>
                            <a:srgbClr val="ffffff"/>
                          </a:solidFill>
                          <a:latin typeface="Calibri"/>
                        </a:rPr>
                        <a:t>Blobst  ore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23" name="CustomShape 19"/>
          <p:cNvSpPr/>
          <p:nvPr/>
        </p:nvSpPr>
        <p:spPr>
          <a:xfrm>
            <a:off x="3722760" y="961560"/>
            <a:ext cx="1334880" cy="91800"/>
          </a:xfrm>
          <a:prstGeom prst="rect">
            <a:avLst/>
          </a:prstGeom>
          <a:solidFill>
            <a:srgbClr val="fffb00"/>
          </a:solidFill>
          <a:ln w="25560">
            <a:solidFill>
              <a:srgbClr val="c4803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238"/>
              </a:lnSpc>
            </a:pPr>
            <a:r>
              <a:rPr b="1" lang="en-IN" sz="600" strike="noStrike">
                <a:latin typeface="Calibri"/>
              </a:rPr>
              <a:t>LDAP</a:t>
            </a:r>
            <a:endParaRPr/>
          </a:p>
        </p:txBody>
      </p:sp>
      <p:sp>
        <p:nvSpPr>
          <p:cNvPr id="724" name="CustomShape 20"/>
          <p:cNvSpPr/>
          <p:nvPr/>
        </p:nvSpPr>
        <p:spPr>
          <a:xfrm>
            <a:off x="4695480" y="1546200"/>
            <a:ext cx="151920" cy="515880"/>
          </a:xfrm>
          <a:custGeom>
            <a:avLst/>
            <a:gdLst/>
            <a:ahLst/>
            <a:rect l="0" t="0" r="r" b="b"/>
            <a:pathLst>
              <a:path w="152413" h="515671">
                <a:moveTo>
                  <a:pt x="0" y="515670"/>
                </a:moveTo>
                <a:lnTo>
                  <a:pt x="0" y="0"/>
                </a:lnTo>
                <a:lnTo>
                  <a:pt x="152412" y="0"/>
                </a:lnTo>
                <a:lnTo>
                  <a:pt x="152412" y="515670"/>
                </a:lnTo>
                <a:lnTo>
                  <a:pt x="0" y="515670"/>
                </a:lnTo>
              </a:path>
            </a:pathLst>
          </a:custGeom>
          <a:solidFill>
            <a:srgbClr val="6095c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5" name="CustomShape 21"/>
          <p:cNvSpPr/>
          <p:nvPr/>
        </p:nvSpPr>
        <p:spPr>
          <a:xfrm>
            <a:off x="4695480" y="1546200"/>
            <a:ext cx="151920" cy="515880"/>
          </a:xfrm>
          <a:custGeom>
            <a:avLst/>
            <a:gdLst/>
            <a:ahLst/>
            <a:rect l="0" t="0" r="r" b="b"/>
            <a:pathLst>
              <a:path w="152402" h="515671">
                <a:moveTo>
                  <a:pt x="0" y="515670"/>
                </a:moveTo>
                <a:lnTo>
                  <a:pt x="0" y="0"/>
                </a:lnTo>
                <a:lnTo>
                  <a:pt x="152401" y="0"/>
                </a:lnTo>
                <a:lnTo>
                  <a:pt x="152401" y="515670"/>
                </a:lnTo>
                <a:lnTo>
                  <a:pt x="0" y="515670"/>
                </a:lnTo>
              </a:path>
            </a:pathLst>
          </a:custGeom>
          <a:noFill/>
          <a:ln w="25560">
            <a:solidFill>
              <a:srgbClr val="47719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6" name="CustomShape 22"/>
          <p:cNvSpPr/>
          <p:nvPr/>
        </p:nvSpPr>
        <p:spPr>
          <a:xfrm>
            <a:off x="4730040" y="1761840"/>
            <a:ext cx="101160" cy="7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vert="vert270"/>
          <a:p>
            <a:pPr>
              <a:lnSpc>
                <a:spcPts val="243"/>
              </a:lnSpc>
            </a:pPr>
            <a:r>
              <a:rPr b="1" lang="en-IN" sz="600" strike="noStrike">
                <a:solidFill>
                  <a:srgbClr val="ffffff"/>
                </a:solidFill>
                <a:latin typeface="Calibri"/>
              </a:rPr>
              <a:t>…</a:t>
            </a:r>
            <a:endParaRPr/>
          </a:p>
        </p:txBody>
      </p:sp>
      <p:sp>
        <p:nvSpPr>
          <p:cNvPr id="727" name="CustomShape 23"/>
          <p:cNvSpPr/>
          <p:nvPr/>
        </p:nvSpPr>
        <p:spPr>
          <a:xfrm>
            <a:off x="4924080" y="1546200"/>
            <a:ext cx="151920" cy="515880"/>
          </a:xfrm>
          <a:custGeom>
            <a:avLst/>
            <a:gdLst/>
            <a:ahLst/>
            <a:rect l="0" t="0" r="r" b="b"/>
            <a:pathLst>
              <a:path w="152413" h="515671">
                <a:moveTo>
                  <a:pt x="0" y="515670"/>
                </a:moveTo>
                <a:lnTo>
                  <a:pt x="0" y="0"/>
                </a:lnTo>
                <a:lnTo>
                  <a:pt x="152412" y="0"/>
                </a:lnTo>
                <a:lnTo>
                  <a:pt x="152412" y="515670"/>
                </a:lnTo>
                <a:lnTo>
                  <a:pt x="0" y="515670"/>
                </a:lnTo>
              </a:path>
            </a:pathLst>
          </a:custGeom>
          <a:solidFill>
            <a:srgbClr val="6095c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8" name="CustomShape 24"/>
          <p:cNvSpPr/>
          <p:nvPr/>
        </p:nvSpPr>
        <p:spPr>
          <a:xfrm>
            <a:off x="4924080" y="1546200"/>
            <a:ext cx="151920" cy="515880"/>
          </a:xfrm>
          <a:custGeom>
            <a:avLst/>
            <a:gdLst/>
            <a:ahLst/>
            <a:rect l="0" t="0" r="r" b="b"/>
            <a:pathLst>
              <a:path w="152401" h="515671">
                <a:moveTo>
                  <a:pt x="0" y="515670"/>
                </a:moveTo>
                <a:lnTo>
                  <a:pt x="0" y="0"/>
                </a:lnTo>
                <a:lnTo>
                  <a:pt x="152400" y="0"/>
                </a:lnTo>
                <a:lnTo>
                  <a:pt x="152400" y="515670"/>
                </a:lnTo>
                <a:lnTo>
                  <a:pt x="0" y="515670"/>
                </a:lnTo>
              </a:path>
            </a:pathLst>
          </a:custGeom>
          <a:noFill/>
          <a:ln w="25560">
            <a:solidFill>
              <a:srgbClr val="47719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9" name="CustomShape 25"/>
          <p:cNvSpPr/>
          <p:nvPr/>
        </p:nvSpPr>
        <p:spPr>
          <a:xfrm>
            <a:off x="4958640" y="1761840"/>
            <a:ext cx="101160" cy="7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vert="vert270"/>
          <a:p>
            <a:pPr>
              <a:lnSpc>
                <a:spcPts val="243"/>
              </a:lnSpc>
            </a:pPr>
            <a:r>
              <a:rPr b="1" lang="en-IN" sz="600" strike="noStrike">
                <a:solidFill>
                  <a:srgbClr val="ffffff"/>
                </a:solidFill>
                <a:latin typeface="Calibri"/>
              </a:rPr>
              <a:t>…</a:t>
            </a:r>
            <a:endParaRPr/>
          </a:p>
        </p:txBody>
      </p:sp>
      <p:sp>
        <p:nvSpPr>
          <p:cNvPr id="730" name="CustomShape 26"/>
          <p:cNvSpPr/>
          <p:nvPr/>
        </p:nvSpPr>
        <p:spPr>
          <a:xfrm>
            <a:off x="5152680" y="1546200"/>
            <a:ext cx="151920" cy="515880"/>
          </a:xfrm>
          <a:custGeom>
            <a:avLst/>
            <a:gdLst/>
            <a:ahLst/>
            <a:rect l="0" t="0" r="r" b="b"/>
            <a:pathLst>
              <a:path w="152413" h="515671">
                <a:moveTo>
                  <a:pt x="0" y="515670"/>
                </a:moveTo>
                <a:lnTo>
                  <a:pt x="0" y="0"/>
                </a:lnTo>
                <a:lnTo>
                  <a:pt x="152412" y="0"/>
                </a:lnTo>
                <a:lnTo>
                  <a:pt x="152412" y="515670"/>
                </a:lnTo>
                <a:lnTo>
                  <a:pt x="0" y="515670"/>
                </a:lnTo>
              </a:path>
            </a:pathLst>
          </a:custGeom>
          <a:solidFill>
            <a:srgbClr val="6095c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1" name="CustomShape 27"/>
          <p:cNvSpPr/>
          <p:nvPr/>
        </p:nvSpPr>
        <p:spPr>
          <a:xfrm>
            <a:off x="5152680" y="1546200"/>
            <a:ext cx="151920" cy="515880"/>
          </a:xfrm>
          <a:custGeom>
            <a:avLst/>
            <a:gdLst/>
            <a:ahLst/>
            <a:rect l="0" t="0" r="r" b="b"/>
            <a:pathLst>
              <a:path w="152401" h="515671">
                <a:moveTo>
                  <a:pt x="0" y="515670"/>
                </a:moveTo>
                <a:lnTo>
                  <a:pt x="0" y="0"/>
                </a:lnTo>
                <a:lnTo>
                  <a:pt x="152400" y="0"/>
                </a:lnTo>
                <a:lnTo>
                  <a:pt x="152400" y="515670"/>
                </a:lnTo>
                <a:lnTo>
                  <a:pt x="0" y="515670"/>
                </a:lnTo>
              </a:path>
            </a:pathLst>
          </a:custGeom>
          <a:noFill/>
          <a:ln w="25560">
            <a:solidFill>
              <a:srgbClr val="47719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2" name="CustomShape 28"/>
          <p:cNvSpPr/>
          <p:nvPr/>
        </p:nvSpPr>
        <p:spPr>
          <a:xfrm>
            <a:off x="5187240" y="1761840"/>
            <a:ext cx="101160" cy="7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vert="vert270"/>
          <a:p>
            <a:pPr>
              <a:lnSpc>
                <a:spcPts val="243"/>
              </a:lnSpc>
            </a:pPr>
            <a:r>
              <a:rPr b="1" lang="en-IN" sz="600" strike="noStrike">
                <a:solidFill>
                  <a:srgbClr val="ffffff"/>
                </a:solidFill>
                <a:latin typeface="Calibri"/>
              </a:rPr>
              <a:t>…</a:t>
            </a:r>
            <a:endParaRPr/>
          </a:p>
        </p:txBody>
      </p:sp>
      <p:sp>
        <p:nvSpPr>
          <p:cNvPr id="733" name="CustomShape 29"/>
          <p:cNvSpPr/>
          <p:nvPr/>
        </p:nvSpPr>
        <p:spPr>
          <a:xfrm>
            <a:off x="2468880" y="2028240"/>
            <a:ext cx="943200" cy="29484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4" name="CustomShape 30"/>
          <p:cNvSpPr/>
          <p:nvPr/>
        </p:nvSpPr>
        <p:spPr>
          <a:xfrm>
            <a:off x="3151080" y="2095920"/>
            <a:ext cx="115920" cy="117720"/>
          </a:xfrm>
          <a:custGeom>
            <a:avLst/>
            <a:gdLst/>
            <a:ahLst/>
            <a:rect l="0" t="0" r="r" b="b"/>
            <a:pathLst>
              <a:path w="115913" h="117920">
                <a:moveTo>
                  <a:pt x="14846" y="0"/>
                </a:moveTo>
                <a:lnTo>
                  <a:pt x="7073" y="2057"/>
                </a:lnTo>
                <a:lnTo>
                  <a:pt x="0" y="14173"/>
                </a:lnTo>
                <a:lnTo>
                  <a:pt x="2044" y="21945"/>
                </a:lnTo>
                <a:lnTo>
                  <a:pt x="65506" y="58966"/>
                </a:lnTo>
                <a:lnTo>
                  <a:pt x="2044" y="95973"/>
                </a:lnTo>
                <a:lnTo>
                  <a:pt x="0" y="103746"/>
                </a:lnTo>
                <a:lnTo>
                  <a:pt x="7073" y="115862"/>
                </a:lnTo>
                <a:lnTo>
                  <a:pt x="14846" y="117919"/>
                </a:lnTo>
                <a:lnTo>
                  <a:pt x="115912" y="58966"/>
                </a:lnTo>
                <a:lnTo>
                  <a:pt x="14846" y="0"/>
                </a:lnTo>
              </a:path>
            </a:pathLst>
          </a:custGeom>
          <a:solidFill>
            <a:srgbClr val="9554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5" name="TextShape 31"/>
          <p:cNvSpPr txBox="1"/>
          <p:nvPr/>
        </p:nvSpPr>
        <p:spPr>
          <a:xfrm>
            <a:off x="196200" y="181080"/>
            <a:ext cx="8750880" cy="85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BOSH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–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Cloud Foundry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Deployment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&amp;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Lifecycle Management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Tool</a:t>
            </a:r>
            <a:endParaRPr/>
          </a:p>
        </p:txBody>
      </p:sp>
      <p:sp>
        <p:nvSpPr>
          <p:cNvPr id="736" name="CustomShape 32"/>
          <p:cNvSpPr/>
          <p:nvPr/>
        </p:nvSpPr>
        <p:spPr>
          <a:xfrm>
            <a:off x="1230120" y="1384200"/>
            <a:ext cx="1475280" cy="159156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7" name="CustomShape 33"/>
          <p:cNvSpPr/>
          <p:nvPr/>
        </p:nvSpPr>
        <p:spPr>
          <a:xfrm>
            <a:off x="1295280" y="1428840"/>
            <a:ext cx="1347840" cy="1461240"/>
          </a:xfrm>
          <a:custGeom>
            <a:avLst/>
            <a:gdLst/>
            <a:ahLst/>
            <a:rect l="0" t="0" r="r" b="b"/>
            <a:pathLst>
              <a:path w="1347585" h="1461732">
                <a:moveTo>
                  <a:pt x="1122984" y="0"/>
                </a:moveTo>
                <a:lnTo>
                  <a:pt x="224599" y="0"/>
                </a:lnTo>
                <a:lnTo>
                  <a:pt x="179335" y="4563"/>
                </a:lnTo>
                <a:lnTo>
                  <a:pt x="137176" y="17650"/>
                </a:lnTo>
                <a:lnTo>
                  <a:pt x="99024" y="38358"/>
                </a:lnTo>
                <a:lnTo>
                  <a:pt x="65784" y="65784"/>
                </a:lnTo>
                <a:lnTo>
                  <a:pt x="38358" y="99024"/>
                </a:lnTo>
                <a:lnTo>
                  <a:pt x="17650" y="137176"/>
                </a:lnTo>
                <a:lnTo>
                  <a:pt x="4563" y="179335"/>
                </a:lnTo>
                <a:lnTo>
                  <a:pt x="0" y="224599"/>
                </a:lnTo>
                <a:lnTo>
                  <a:pt x="0" y="1237119"/>
                </a:lnTo>
                <a:lnTo>
                  <a:pt x="4563" y="1282387"/>
                </a:lnTo>
                <a:lnTo>
                  <a:pt x="17650" y="1324550"/>
                </a:lnTo>
                <a:lnTo>
                  <a:pt x="38358" y="1362704"/>
                </a:lnTo>
                <a:lnTo>
                  <a:pt x="65784" y="1395945"/>
                </a:lnTo>
                <a:lnTo>
                  <a:pt x="99024" y="1423372"/>
                </a:lnTo>
                <a:lnTo>
                  <a:pt x="137176" y="1444081"/>
                </a:lnTo>
                <a:lnTo>
                  <a:pt x="179335" y="1457168"/>
                </a:lnTo>
                <a:lnTo>
                  <a:pt x="224599" y="1461731"/>
                </a:lnTo>
                <a:lnTo>
                  <a:pt x="1122984" y="1461731"/>
                </a:lnTo>
                <a:lnTo>
                  <a:pt x="1168248" y="1457168"/>
                </a:lnTo>
                <a:lnTo>
                  <a:pt x="1210408" y="1444081"/>
                </a:lnTo>
                <a:lnTo>
                  <a:pt x="1248559" y="1423372"/>
                </a:lnTo>
                <a:lnTo>
                  <a:pt x="1281799" y="1395945"/>
                </a:lnTo>
                <a:lnTo>
                  <a:pt x="1309225" y="1362704"/>
                </a:lnTo>
                <a:lnTo>
                  <a:pt x="1329933" y="1324550"/>
                </a:lnTo>
                <a:lnTo>
                  <a:pt x="1343021" y="1282387"/>
                </a:lnTo>
                <a:lnTo>
                  <a:pt x="1347584" y="1237119"/>
                </a:lnTo>
                <a:lnTo>
                  <a:pt x="1347584" y="224599"/>
                </a:lnTo>
                <a:lnTo>
                  <a:pt x="1343021" y="179335"/>
                </a:lnTo>
                <a:lnTo>
                  <a:pt x="1329933" y="137176"/>
                </a:lnTo>
                <a:lnTo>
                  <a:pt x="1309225" y="99024"/>
                </a:lnTo>
                <a:lnTo>
                  <a:pt x="1281799" y="65784"/>
                </a:lnTo>
                <a:lnTo>
                  <a:pt x="1248559" y="38358"/>
                </a:lnTo>
                <a:lnTo>
                  <a:pt x="1210408" y="17650"/>
                </a:lnTo>
                <a:lnTo>
                  <a:pt x="1168248" y="4563"/>
                </a:lnTo>
                <a:lnTo>
                  <a:pt x="1122984" y="0"/>
                </a:lnTo>
              </a:path>
            </a:pathLst>
          </a:custGeom>
          <a:solidFill>
            <a:srgbClr val="009cc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8" name="CustomShape 34"/>
          <p:cNvSpPr/>
          <p:nvPr/>
        </p:nvSpPr>
        <p:spPr>
          <a:xfrm>
            <a:off x="1295280" y="1428840"/>
            <a:ext cx="1347840" cy="1461240"/>
          </a:xfrm>
          <a:custGeom>
            <a:avLst/>
            <a:gdLst/>
            <a:ahLst/>
            <a:rect l="0" t="0" r="r" b="b"/>
            <a:pathLst>
              <a:path w="1347590" h="1461729">
                <a:moveTo>
                  <a:pt x="0" y="224602"/>
                </a:moveTo>
                <a:lnTo>
                  <a:pt x="4563" y="179337"/>
                </a:lnTo>
                <a:lnTo>
                  <a:pt x="17650" y="137177"/>
                </a:lnTo>
                <a:lnTo>
                  <a:pt x="38358" y="99025"/>
                </a:lnTo>
                <a:lnTo>
                  <a:pt x="65784" y="65784"/>
                </a:lnTo>
                <a:lnTo>
                  <a:pt x="99025" y="38358"/>
                </a:lnTo>
                <a:lnTo>
                  <a:pt x="137177" y="17650"/>
                </a:lnTo>
                <a:lnTo>
                  <a:pt x="179337" y="4563"/>
                </a:lnTo>
                <a:lnTo>
                  <a:pt x="224602" y="0"/>
                </a:lnTo>
                <a:lnTo>
                  <a:pt x="1122989" y="0"/>
                </a:lnTo>
                <a:lnTo>
                  <a:pt x="1168252" y="4563"/>
                </a:lnTo>
                <a:lnTo>
                  <a:pt x="1210412" y="17650"/>
                </a:lnTo>
                <a:lnTo>
                  <a:pt x="1248563" y="38358"/>
                </a:lnTo>
                <a:lnTo>
                  <a:pt x="1281804" y="65784"/>
                </a:lnTo>
                <a:lnTo>
                  <a:pt x="1309230" y="99025"/>
                </a:lnTo>
                <a:lnTo>
                  <a:pt x="1329938" y="137177"/>
                </a:lnTo>
                <a:lnTo>
                  <a:pt x="1343025" y="179337"/>
                </a:lnTo>
                <a:lnTo>
                  <a:pt x="1347589" y="224602"/>
                </a:lnTo>
                <a:lnTo>
                  <a:pt x="1347589" y="1237129"/>
                </a:lnTo>
                <a:lnTo>
                  <a:pt x="1343025" y="1282392"/>
                </a:lnTo>
                <a:lnTo>
                  <a:pt x="1329938" y="1324552"/>
                </a:lnTo>
                <a:lnTo>
                  <a:pt x="1309230" y="1362703"/>
                </a:lnTo>
                <a:lnTo>
                  <a:pt x="1281804" y="1395944"/>
                </a:lnTo>
                <a:lnTo>
                  <a:pt x="1248563" y="1423370"/>
                </a:lnTo>
                <a:lnTo>
                  <a:pt x="1210412" y="1444078"/>
                </a:lnTo>
                <a:lnTo>
                  <a:pt x="1168252" y="1457165"/>
                </a:lnTo>
                <a:lnTo>
                  <a:pt x="1122989" y="1461728"/>
                </a:lnTo>
                <a:lnTo>
                  <a:pt x="224602" y="1461728"/>
                </a:lnTo>
                <a:lnTo>
                  <a:pt x="179337" y="1457165"/>
                </a:lnTo>
                <a:lnTo>
                  <a:pt x="137177" y="1444078"/>
                </a:lnTo>
                <a:lnTo>
                  <a:pt x="99025" y="1423370"/>
                </a:lnTo>
                <a:lnTo>
                  <a:pt x="65784" y="1395944"/>
                </a:lnTo>
                <a:lnTo>
                  <a:pt x="38358" y="1362703"/>
                </a:lnTo>
                <a:lnTo>
                  <a:pt x="17650" y="1324552"/>
                </a:lnTo>
                <a:lnTo>
                  <a:pt x="4563" y="1282392"/>
                </a:lnTo>
                <a:lnTo>
                  <a:pt x="0" y="1237129"/>
                </a:lnTo>
                <a:lnTo>
                  <a:pt x="0" y="224602"/>
                </a:lnTo>
              </a:path>
            </a:pathLst>
          </a:cu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9" name="CustomShape 35"/>
          <p:cNvSpPr/>
          <p:nvPr/>
        </p:nvSpPr>
        <p:spPr>
          <a:xfrm>
            <a:off x="1513080" y="1766520"/>
            <a:ext cx="822600" cy="6480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0" name="CustomShape 36"/>
          <p:cNvSpPr/>
          <p:nvPr/>
        </p:nvSpPr>
        <p:spPr>
          <a:xfrm>
            <a:off x="1576080" y="1809720"/>
            <a:ext cx="696240" cy="522360"/>
          </a:xfrm>
          <a:custGeom>
            <a:avLst/>
            <a:gdLst/>
            <a:ahLst/>
            <a:rect l="0" t="0" r="r" b="b"/>
            <a:pathLst>
              <a:path w="696507" h="522390">
                <a:moveTo>
                  <a:pt x="493344" y="0"/>
                </a:moveTo>
                <a:lnTo>
                  <a:pt x="203161" y="0"/>
                </a:lnTo>
                <a:lnTo>
                  <a:pt x="156578" y="5365"/>
                </a:lnTo>
                <a:lnTo>
                  <a:pt x="113815" y="20649"/>
                </a:lnTo>
                <a:lnTo>
                  <a:pt x="76093" y="44632"/>
                </a:lnTo>
                <a:lnTo>
                  <a:pt x="44631" y="76096"/>
                </a:lnTo>
                <a:lnTo>
                  <a:pt x="20649" y="113820"/>
                </a:lnTo>
                <a:lnTo>
                  <a:pt x="5365" y="156586"/>
                </a:lnTo>
                <a:lnTo>
                  <a:pt x="0" y="203174"/>
                </a:lnTo>
                <a:lnTo>
                  <a:pt x="0" y="319227"/>
                </a:lnTo>
                <a:lnTo>
                  <a:pt x="5365" y="365810"/>
                </a:lnTo>
                <a:lnTo>
                  <a:pt x="20649" y="408573"/>
                </a:lnTo>
                <a:lnTo>
                  <a:pt x="44631" y="446295"/>
                </a:lnTo>
                <a:lnTo>
                  <a:pt x="76093" y="477757"/>
                </a:lnTo>
                <a:lnTo>
                  <a:pt x="113815" y="501739"/>
                </a:lnTo>
                <a:lnTo>
                  <a:pt x="156578" y="517023"/>
                </a:lnTo>
                <a:lnTo>
                  <a:pt x="203161" y="522389"/>
                </a:lnTo>
                <a:lnTo>
                  <a:pt x="493344" y="522389"/>
                </a:lnTo>
                <a:lnTo>
                  <a:pt x="539927" y="517023"/>
                </a:lnTo>
                <a:lnTo>
                  <a:pt x="582690" y="501739"/>
                </a:lnTo>
                <a:lnTo>
                  <a:pt x="620412" y="477757"/>
                </a:lnTo>
                <a:lnTo>
                  <a:pt x="651874" y="446295"/>
                </a:lnTo>
                <a:lnTo>
                  <a:pt x="675856" y="408573"/>
                </a:lnTo>
                <a:lnTo>
                  <a:pt x="691140" y="365810"/>
                </a:lnTo>
                <a:lnTo>
                  <a:pt x="696506" y="319227"/>
                </a:lnTo>
                <a:lnTo>
                  <a:pt x="696506" y="203174"/>
                </a:lnTo>
                <a:lnTo>
                  <a:pt x="691140" y="156586"/>
                </a:lnTo>
                <a:lnTo>
                  <a:pt x="675856" y="113820"/>
                </a:lnTo>
                <a:lnTo>
                  <a:pt x="651874" y="76096"/>
                </a:lnTo>
                <a:lnTo>
                  <a:pt x="620412" y="44632"/>
                </a:lnTo>
                <a:lnTo>
                  <a:pt x="582690" y="20649"/>
                </a:lnTo>
                <a:lnTo>
                  <a:pt x="539927" y="5365"/>
                </a:lnTo>
                <a:lnTo>
                  <a:pt x="493344" y="0"/>
                </a:lnTo>
              </a:path>
            </a:pathLst>
          </a:custGeom>
          <a:solidFill>
            <a:srgbClr val="00517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1" name="CustomShape 37"/>
          <p:cNvSpPr/>
          <p:nvPr/>
        </p:nvSpPr>
        <p:spPr>
          <a:xfrm>
            <a:off x="1576080" y="1809720"/>
            <a:ext cx="696240" cy="522360"/>
          </a:xfrm>
          <a:custGeom>
            <a:avLst/>
            <a:gdLst/>
            <a:ahLst/>
            <a:rect l="0" t="0" r="r" b="b"/>
            <a:pathLst>
              <a:path w="696515" h="522387">
                <a:moveTo>
                  <a:pt x="0" y="203166"/>
                </a:moveTo>
                <a:lnTo>
                  <a:pt x="5365" y="156582"/>
                </a:lnTo>
                <a:lnTo>
                  <a:pt x="20650" y="113819"/>
                </a:lnTo>
                <a:lnTo>
                  <a:pt x="44633" y="76096"/>
                </a:lnTo>
                <a:lnTo>
                  <a:pt x="76096" y="44633"/>
                </a:lnTo>
                <a:lnTo>
                  <a:pt x="113819" y="20650"/>
                </a:lnTo>
                <a:lnTo>
                  <a:pt x="156582" y="5365"/>
                </a:lnTo>
                <a:lnTo>
                  <a:pt x="203166" y="0"/>
                </a:lnTo>
                <a:lnTo>
                  <a:pt x="493347" y="0"/>
                </a:lnTo>
                <a:lnTo>
                  <a:pt x="539931" y="5365"/>
                </a:lnTo>
                <a:lnTo>
                  <a:pt x="582695" y="20650"/>
                </a:lnTo>
                <a:lnTo>
                  <a:pt x="620418" y="44633"/>
                </a:lnTo>
                <a:lnTo>
                  <a:pt x="651880" y="76096"/>
                </a:lnTo>
                <a:lnTo>
                  <a:pt x="675864" y="113819"/>
                </a:lnTo>
                <a:lnTo>
                  <a:pt x="691148" y="156582"/>
                </a:lnTo>
                <a:lnTo>
                  <a:pt x="696514" y="203166"/>
                </a:lnTo>
                <a:lnTo>
                  <a:pt x="696514" y="319219"/>
                </a:lnTo>
                <a:lnTo>
                  <a:pt x="691148" y="365804"/>
                </a:lnTo>
                <a:lnTo>
                  <a:pt x="675864" y="408567"/>
                </a:lnTo>
                <a:lnTo>
                  <a:pt x="651880" y="446290"/>
                </a:lnTo>
                <a:lnTo>
                  <a:pt x="620418" y="477753"/>
                </a:lnTo>
                <a:lnTo>
                  <a:pt x="582695" y="501736"/>
                </a:lnTo>
                <a:lnTo>
                  <a:pt x="539931" y="517020"/>
                </a:lnTo>
                <a:lnTo>
                  <a:pt x="493347" y="522386"/>
                </a:lnTo>
                <a:lnTo>
                  <a:pt x="203166" y="522386"/>
                </a:lnTo>
                <a:lnTo>
                  <a:pt x="156582" y="517020"/>
                </a:lnTo>
                <a:lnTo>
                  <a:pt x="113819" y="501736"/>
                </a:lnTo>
                <a:lnTo>
                  <a:pt x="76096" y="477753"/>
                </a:lnTo>
                <a:lnTo>
                  <a:pt x="44633" y="446290"/>
                </a:lnTo>
                <a:lnTo>
                  <a:pt x="20650" y="408567"/>
                </a:lnTo>
                <a:lnTo>
                  <a:pt x="5365" y="365804"/>
                </a:lnTo>
                <a:lnTo>
                  <a:pt x="0" y="319219"/>
                </a:lnTo>
                <a:lnTo>
                  <a:pt x="0" y="203166"/>
                </a:lnTo>
              </a:path>
            </a:pathLst>
          </a:cu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2" name="CustomShape 38"/>
          <p:cNvSpPr/>
          <p:nvPr/>
        </p:nvSpPr>
        <p:spPr>
          <a:xfrm>
            <a:off x="1734480" y="1994760"/>
            <a:ext cx="385200" cy="15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1000" strike="noStrike">
                <a:solidFill>
                  <a:srgbClr val="ffffff"/>
                </a:solidFill>
                <a:latin typeface="Arial"/>
              </a:rPr>
              <a:t>BOSH</a:t>
            </a:r>
            <a:endParaRPr/>
          </a:p>
        </p:txBody>
      </p:sp>
      <p:sp>
        <p:nvSpPr>
          <p:cNvPr id="743" name="CustomShape 39"/>
          <p:cNvSpPr/>
          <p:nvPr/>
        </p:nvSpPr>
        <p:spPr>
          <a:xfrm>
            <a:off x="2502000" y="1994760"/>
            <a:ext cx="752760" cy="15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1000" strike="noStrike" u="heavy">
                <a:solidFill>
                  <a:srgbClr val="ffffff"/>
                </a:solidFill>
                <a:latin typeface="Arial"/>
              </a:rPr>
              <a:t> </a:t>
            </a:r>
            <a:r>
              <a:rPr lang="en-IN" sz="1000" strike="noStrike" u="heavy">
                <a:solidFill>
                  <a:srgbClr val="ffffff"/>
                </a:solidFill>
                <a:latin typeface="Arial"/>
              </a:rPr>
              <a:t>	</a:t>
            </a:r>
            <a:endParaRPr/>
          </a:p>
        </p:txBody>
      </p:sp>
      <p:sp>
        <p:nvSpPr>
          <p:cNvPr id="744" name="CustomShape 40"/>
          <p:cNvSpPr/>
          <p:nvPr/>
        </p:nvSpPr>
        <p:spPr>
          <a:xfrm>
            <a:off x="1423800" y="2495520"/>
            <a:ext cx="1142640" cy="172080"/>
          </a:xfrm>
          <a:prstGeom prst="rect">
            <a:avLst/>
          </a:prstGeom>
          <a:solidFill>
            <a:srgbClr val="ffffff"/>
          </a:solidFill>
          <a:ln w="19080">
            <a:solidFill>
              <a:srgbClr val="0085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50040" bIns="0"/>
          <a:p>
            <a:pPr>
              <a:lnSpc>
                <a:spcPct val="100000"/>
              </a:lnSpc>
            </a:pPr>
            <a:r>
              <a:rPr lang="en-IN" sz="800" strike="noStrike">
                <a:solidFill>
                  <a:srgbClr val="000033"/>
                </a:solidFill>
                <a:latin typeface="Calibri"/>
              </a:rPr>
              <a:t>Cloud Provider</a:t>
            </a:r>
            <a:r>
              <a:rPr lang="en-IN" sz="800" strike="noStrike">
                <a:solidFill>
                  <a:srgbClr val="000033"/>
                </a:solidFill>
                <a:latin typeface="Calibri"/>
              </a:rPr>
              <a:t> </a:t>
            </a:r>
            <a:r>
              <a:rPr lang="en-IN" sz="800" strike="noStrike">
                <a:solidFill>
                  <a:srgbClr val="000033"/>
                </a:solidFill>
                <a:latin typeface="Calibri"/>
              </a:rPr>
              <a:t>Interface</a:t>
            </a:r>
            <a:endParaRPr/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CustomShape 1"/>
          <p:cNvSpPr/>
          <p:nvPr/>
        </p:nvSpPr>
        <p:spPr>
          <a:xfrm>
            <a:off x="356400" y="950760"/>
            <a:ext cx="2081880" cy="49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000" bIns="0"/>
          <a:p>
            <a:pPr>
              <a:lnSpc>
                <a:spcPct val="100000"/>
              </a:lnSpc>
            </a:pPr>
            <a:r>
              <a:rPr lang="en-IN" sz="1600" strike="noStrike">
                <a:solidFill>
                  <a:srgbClr val="7f7f7f"/>
                </a:solidFill>
                <a:latin typeface="Arial"/>
              </a:rPr>
              <a:t>•</a:t>
            </a:r>
            <a:r>
              <a:rPr lang="en-IN" sz="1600" strike="noStrike">
                <a:solidFill>
                  <a:srgbClr val="7f7f7f"/>
                </a:solidFill>
                <a:latin typeface="Arial"/>
              </a:rPr>
              <a:t>	</a:t>
            </a:r>
            <a:r>
              <a:rPr lang="en-IN" sz="1600" strike="noStrike">
                <a:solidFill>
                  <a:srgbClr val="008abf"/>
                </a:solidFill>
                <a:latin typeface="Arial"/>
              </a:rPr>
              <a:t>BOSH </a:t>
            </a:r>
            <a:r>
              <a:rPr lang="en-IN" sz="1600" strike="noStrike">
                <a:solidFill>
                  <a:srgbClr val="008abf"/>
                </a:solidFill>
                <a:latin typeface="Arial"/>
              </a:rPr>
              <a:t>deploys</a:t>
            </a:r>
            <a:r>
              <a:rPr lang="en-IN" sz="16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600" strike="noStrike">
                <a:solidFill>
                  <a:srgbClr val="008abf"/>
                </a:solidFill>
                <a:latin typeface="Arial"/>
              </a:rPr>
              <a:t>Cloud</a:t>
            </a:r>
            <a:endParaRPr/>
          </a:p>
        </p:txBody>
      </p:sp>
      <p:sp>
        <p:nvSpPr>
          <p:cNvPr id="746" name="TextShape 2"/>
          <p:cNvSpPr txBox="1"/>
          <p:nvPr/>
        </p:nvSpPr>
        <p:spPr>
          <a:xfrm>
            <a:off x="196200" y="181080"/>
            <a:ext cx="8750880" cy="85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BOSH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Deployment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Process</a:t>
            </a:r>
            <a:endParaRPr/>
          </a:p>
        </p:txBody>
      </p:sp>
      <p:sp>
        <p:nvSpPr>
          <p:cNvPr id="747" name="CustomShape 3"/>
          <p:cNvSpPr/>
          <p:nvPr/>
        </p:nvSpPr>
        <p:spPr>
          <a:xfrm>
            <a:off x="6496200" y="950760"/>
            <a:ext cx="2342880" cy="1006920"/>
          </a:xfrm>
          <a:custGeom>
            <a:avLst/>
            <a:gdLst/>
            <a:ahLst/>
            <a:rect l="0" t="0" r="r" b="b"/>
            <a:pathLst>
              <a:path w="2343151" h="1006641">
                <a:moveTo>
                  <a:pt x="0" y="0"/>
                </a:moveTo>
                <a:lnTo>
                  <a:pt x="2343150" y="0"/>
                </a:lnTo>
                <a:lnTo>
                  <a:pt x="2343150" y="1006640"/>
                </a:lnTo>
                <a:lnTo>
                  <a:pt x="0" y="1006640"/>
                </a:lnTo>
                <a:lnTo>
                  <a:pt x="0" y="0"/>
                </a:lnTo>
              </a:path>
            </a:pathLst>
          </a:custGeom>
          <a:solidFill>
            <a:srgbClr val="00688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8" name="CustomShape 4"/>
          <p:cNvSpPr/>
          <p:nvPr/>
        </p:nvSpPr>
        <p:spPr>
          <a:xfrm>
            <a:off x="6496200" y="950760"/>
            <a:ext cx="2342880" cy="1006920"/>
          </a:xfrm>
          <a:custGeom>
            <a:avLst/>
            <a:gdLst/>
            <a:ahLst/>
            <a:rect l="0" t="0" r="r" b="b"/>
            <a:pathLst>
              <a:path w="2343139" h="1006650">
                <a:moveTo>
                  <a:pt x="0" y="0"/>
                </a:moveTo>
                <a:lnTo>
                  <a:pt x="2343138" y="0"/>
                </a:lnTo>
                <a:lnTo>
                  <a:pt x="2343138" y="1006649"/>
                </a:lnTo>
                <a:lnTo>
                  <a:pt x="0" y="1006649"/>
                </a:lnTo>
                <a:lnTo>
                  <a:pt x="0" y="0"/>
                </a:lnTo>
              </a:path>
            </a:pathLst>
          </a:custGeom>
          <a:noFill/>
          <a:ln w="12600">
            <a:solidFill>
              <a:srgbClr val="0079a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9" name="CustomShape 5"/>
          <p:cNvSpPr/>
          <p:nvPr/>
        </p:nvSpPr>
        <p:spPr>
          <a:xfrm>
            <a:off x="6574680" y="996480"/>
            <a:ext cx="2069280" cy="2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1600" strike="noStrike">
                <a:solidFill>
                  <a:srgbClr val="ffffff"/>
                </a:solidFill>
                <a:latin typeface="Arial"/>
              </a:rPr>
              <a:t>Deployment</a:t>
            </a:r>
            <a:r>
              <a:rPr b="1" lang="en-IN" sz="16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1600" strike="noStrike">
                <a:solidFill>
                  <a:srgbClr val="ffffff"/>
                </a:solidFill>
                <a:latin typeface="Arial"/>
              </a:rPr>
              <a:t>Manifest</a:t>
            </a:r>
            <a:endParaRPr/>
          </a:p>
        </p:txBody>
      </p:sp>
      <p:sp>
        <p:nvSpPr>
          <p:cNvPr id="750" name="CustomShape 6"/>
          <p:cNvSpPr/>
          <p:nvPr/>
        </p:nvSpPr>
        <p:spPr>
          <a:xfrm>
            <a:off x="6574680" y="1237680"/>
            <a:ext cx="2080440" cy="64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IN" sz="1400" strike="noStrike">
                <a:solidFill>
                  <a:srgbClr val="ffffff"/>
                </a:solidFill>
                <a:latin typeface="Arial"/>
              </a:rPr>
              <a:t>Release</a:t>
            </a:r>
            <a:r>
              <a:rPr lang="en-IN" sz="14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ffffff"/>
                </a:solidFill>
                <a:latin typeface="Arial"/>
              </a:rPr>
              <a:t>name/version</a:t>
            </a:r>
            <a:endParaRPr/>
          </a:p>
          <a:p>
            <a:pPr>
              <a:lnSpc>
                <a:spcPts val="578"/>
              </a:lnSpc>
              <a:buFont typeface="StarSymbol"/>
              <a:buChar char=""/>
            </a:pPr>
            <a:r>
              <a:rPr lang="en-IN" sz="1400" strike="noStrike">
                <a:solidFill>
                  <a:srgbClr val="ffffff"/>
                </a:solidFill>
                <a:latin typeface="Arial"/>
              </a:rPr>
              <a:t># VMs, job</a:t>
            </a:r>
            <a:r>
              <a:rPr lang="en-IN" sz="14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ffffff"/>
                </a:solidFill>
                <a:latin typeface="Arial"/>
              </a:rPr>
              <a:t>params</a:t>
            </a:r>
            <a:endParaRPr/>
          </a:p>
          <a:p>
            <a:pPr>
              <a:lnSpc>
                <a:spcPts val="578"/>
              </a:lnSpc>
              <a:buFont typeface="StarSymbol"/>
              <a:buChar char=""/>
            </a:pPr>
            <a:r>
              <a:rPr lang="en-IN" sz="1400" strike="noStrike">
                <a:solidFill>
                  <a:srgbClr val="ffffff"/>
                </a:solidFill>
                <a:latin typeface="Arial"/>
              </a:rPr>
              <a:t>Stemcells to</a:t>
            </a:r>
            <a:r>
              <a:rPr lang="en-IN" sz="14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ffffff"/>
                </a:solidFill>
                <a:latin typeface="Arial"/>
              </a:rPr>
              <a:t>use</a:t>
            </a:r>
            <a:endParaRPr/>
          </a:p>
        </p:txBody>
      </p:sp>
      <p:sp>
        <p:nvSpPr>
          <p:cNvPr id="751" name="CustomShape 7"/>
          <p:cNvSpPr/>
          <p:nvPr/>
        </p:nvSpPr>
        <p:spPr>
          <a:xfrm>
            <a:off x="3448080" y="950760"/>
            <a:ext cx="2057040" cy="858240"/>
          </a:xfrm>
          <a:custGeom>
            <a:avLst/>
            <a:gdLst/>
            <a:ahLst/>
            <a:rect l="0" t="0" r="r" b="b"/>
            <a:pathLst>
              <a:path w="2057401" h="858038">
                <a:moveTo>
                  <a:pt x="0" y="0"/>
                </a:moveTo>
                <a:lnTo>
                  <a:pt x="2057400" y="0"/>
                </a:lnTo>
                <a:lnTo>
                  <a:pt x="2057400" y="858037"/>
                </a:lnTo>
                <a:lnTo>
                  <a:pt x="0" y="858037"/>
                </a:lnTo>
                <a:lnTo>
                  <a:pt x="0" y="0"/>
                </a:lnTo>
              </a:path>
            </a:pathLst>
          </a:custGeom>
          <a:solidFill>
            <a:srgbClr val="00688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2" name="CustomShape 8"/>
          <p:cNvSpPr/>
          <p:nvPr/>
        </p:nvSpPr>
        <p:spPr>
          <a:xfrm>
            <a:off x="3448080" y="950760"/>
            <a:ext cx="2057040" cy="858240"/>
          </a:xfrm>
          <a:custGeom>
            <a:avLst/>
            <a:gdLst/>
            <a:ahLst/>
            <a:rect l="0" t="0" r="r" b="b"/>
            <a:pathLst>
              <a:path w="2057399" h="858044">
                <a:moveTo>
                  <a:pt x="0" y="0"/>
                </a:moveTo>
                <a:lnTo>
                  <a:pt x="2057398" y="0"/>
                </a:lnTo>
                <a:lnTo>
                  <a:pt x="2057398" y="858043"/>
                </a:lnTo>
                <a:lnTo>
                  <a:pt x="0" y="858043"/>
                </a:lnTo>
                <a:lnTo>
                  <a:pt x="0" y="0"/>
                </a:lnTo>
              </a:path>
            </a:pathLst>
          </a:custGeom>
          <a:noFill/>
          <a:ln w="12600">
            <a:solidFill>
              <a:srgbClr val="0079a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3" name="CustomShape 9"/>
          <p:cNvSpPr/>
          <p:nvPr/>
        </p:nvSpPr>
        <p:spPr>
          <a:xfrm>
            <a:off x="3526920" y="996480"/>
            <a:ext cx="861480" cy="2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1600" strike="noStrike">
                <a:solidFill>
                  <a:srgbClr val="ffffff"/>
                </a:solidFill>
                <a:latin typeface="Arial"/>
              </a:rPr>
              <a:t>Stemcell</a:t>
            </a:r>
            <a:endParaRPr/>
          </a:p>
        </p:txBody>
      </p:sp>
      <p:sp>
        <p:nvSpPr>
          <p:cNvPr id="754" name="CustomShape 10"/>
          <p:cNvSpPr/>
          <p:nvPr/>
        </p:nvSpPr>
        <p:spPr>
          <a:xfrm>
            <a:off x="3526920" y="1237680"/>
            <a:ext cx="1309680" cy="42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IN" sz="1400" strike="noStrike">
                <a:solidFill>
                  <a:srgbClr val="ffffff"/>
                </a:solidFill>
                <a:latin typeface="Arial"/>
              </a:rPr>
              <a:t>Base</a:t>
            </a:r>
            <a:r>
              <a:rPr lang="en-IN" sz="14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ffffff"/>
                </a:solidFill>
                <a:latin typeface="Arial"/>
              </a:rPr>
              <a:t>OS</a:t>
            </a:r>
            <a:endParaRPr/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IN" sz="1400" strike="noStrike">
                <a:solidFill>
                  <a:srgbClr val="ffffff"/>
                </a:solidFill>
                <a:latin typeface="Arial"/>
              </a:rPr>
              <a:t>BOSH</a:t>
            </a:r>
            <a:r>
              <a:rPr lang="en-IN" sz="14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ffffff"/>
                </a:solidFill>
                <a:latin typeface="Arial"/>
              </a:rPr>
              <a:t>agent</a:t>
            </a:r>
            <a:endParaRPr/>
          </a:p>
        </p:txBody>
      </p:sp>
      <p:sp>
        <p:nvSpPr>
          <p:cNvPr id="755" name="CustomShape 11"/>
          <p:cNvSpPr/>
          <p:nvPr/>
        </p:nvSpPr>
        <p:spPr>
          <a:xfrm>
            <a:off x="385560" y="950760"/>
            <a:ext cx="2053080" cy="1239840"/>
          </a:xfrm>
          <a:custGeom>
            <a:avLst/>
            <a:gdLst/>
            <a:ahLst/>
            <a:rect l="0" t="0" r="r" b="b"/>
            <a:pathLst>
              <a:path w="2052990" h="1239952">
                <a:moveTo>
                  <a:pt x="0" y="0"/>
                </a:moveTo>
                <a:lnTo>
                  <a:pt x="2052989" y="0"/>
                </a:lnTo>
                <a:lnTo>
                  <a:pt x="2052989" y="1239951"/>
                </a:lnTo>
                <a:lnTo>
                  <a:pt x="0" y="1239951"/>
                </a:lnTo>
                <a:lnTo>
                  <a:pt x="0" y="0"/>
                </a:lnTo>
              </a:path>
            </a:pathLst>
          </a:custGeom>
          <a:solidFill>
            <a:srgbClr val="00688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6" name="CustomShape 12"/>
          <p:cNvSpPr/>
          <p:nvPr/>
        </p:nvSpPr>
        <p:spPr>
          <a:xfrm>
            <a:off x="385560" y="950760"/>
            <a:ext cx="2053080" cy="1239840"/>
          </a:xfrm>
          <a:custGeom>
            <a:avLst/>
            <a:gdLst/>
            <a:ahLst/>
            <a:rect l="0" t="0" r="r" b="b"/>
            <a:pathLst>
              <a:path w="2052989" h="1239959">
                <a:moveTo>
                  <a:pt x="0" y="0"/>
                </a:moveTo>
                <a:lnTo>
                  <a:pt x="2052988" y="0"/>
                </a:lnTo>
                <a:lnTo>
                  <a:pt x="2052988" y="1239958"/>
                </a:lnTo>
                <a:lnTo>
                  <a:pt x="0" y="1239958"/>
                </a:lnTo>
                <a:lnTo>
                  <a:pt x="0" y="0"/>
                </a:lnTo>
              </a:path>
            </a:pathLst>
          </a:custGeom>
          <a:noFill/>
          <a:ln w="12600">
            <a:solidFill>
              <a:srgbClr val="0079a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7" name="CustomShape 13"/>
          <p:cNvSpPr/>
          <p:nvPr/>
        </p:nvSpPr>
        <p:spPr>
          <a:xfrm>
            <a:off x="464040" y="996480"/>
            <a:ext cx="793440" cy="2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1600" strike="noStrike">
                <a:solidFill>
                  <a:srgbClr val="ffffff"/>
                </a:solidFill>
                <a:latin typeface="Arial"/>
              </a:rPr>
              <a:t>Release</a:t>
            </a:r>
            <a:endParaRPr/>
          </a:p>
        </p:txBody>
      </p:sp>
      <p:sp>
        <p:nvSpPr>
          <p:cNvPr id="758" name="CustomShape 14"/>
          <p:cNvSpPr/>
          <p:nvPr/>
        </p:nvSpPr>
        <p:spPr>
          <a:xfrm>
            <a:off x="464040" y="1237680"/>
            <a:ext cx="182340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IN" sz="1400" strike="noStrike">
                <a:solidFill>
                  <a:srgbClr val="ffffff"/>
                </a:solidFill>
                <a:latin typeface="Arial"/>
              </a:rPr>
              <a:t>Name</a:t>
            </a:r>
            <a:endParaRPr/>
          </a:p>
          <a:p>
            <a:pPr>
              <a:lnSpc>
                <a:spcPts val="578"/>
              </a:lnSpc>
              <a:buFont typeface="StarSymbol"/>
              <a:buChar char=""/>
            </a:pPr>
            <a:r>
              <a:rPr lang="en-IN" sz="1400" strike="noStrike">
                <a:solidFill>
                  <a:srgbClr val="ffffff"/>
                </a:solidFill>
                <a:latin typeface="Arial"/>
              </a:rPr>
              <a:t>Software</a:t>
            </a:r>
            <a:r>
              <a:rPr lang="en-IN" sz="14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ffffff"/>
                </a:solidFill>
                <a:latin typeface="Arial"/>
              </a:rPr>
              <a:t>packages</a:t>
            </a:r>
            <a:endParaRPr/>
          </a:p>
          <a:p>
            <a:pPr>
              <a:lnSpc>
                <a:spcPts val="578"/>
              </a:lnSpc>
              <a:buFont typeface="StarSymbol"/>
              <a:buChar char=""/>
            </a:pPr>
            <a:r>
              <a:rPr lang="en-IN" sz="1400" strike="noStrike">
                <a:solidFill>
                  <a:srgbClr val="ffffff"/>
                </a:solidFill>
                <a:latin typeface="Arial"/>
              </a:rPr>
              <a:t>Config</a:t>
            </a:r>
            <a:r>
              <a:rPr lang="en-IN" sz="14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ffffff"/>
                </a:solidFill>
                <a:latin typeface="Arial"/>
              </a:rPr>
              <a:t>templates</a:t>
            </a:r>
            <a:endParaRPr/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IN" sz="1400" strike="noStrike">
                <a:solidFill>
                  <a:srgbClr val="ffffff"/>
                </a:solidFill>
                <a:latin typeface="Arial"/>
              </a:rPr>
              <a:t>Scripts</a:t>
            </a:r>
            <a:endParaRPr/>
          </a:p>
        </p:txBody>
      </p:sp>
      <p:sp>
        <p:nvSpPr>
          <p:cNvPr id="759" name="CustomShape 15"/>
          <p:cNvSpPr/>
          <p:nvPr/>
        </p:nvSpPr>
        <p:spPr>
          <a:xfrm>
            <a:off x="3452760" y="2266920"/>
            <a:ext cx="2047680" cy="672480"/>
          </a:xfrm>
          <a:prstGeom prst="rect">
            <a:avLst/>
          </a:prstGeom>
          <a:solidFill>
            <a:srgbClr val="00b1a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84680" bIns="0"/>
          <a:p>
            <a:pPr>
              <a:lnSpc>
                <a:spcPct val="100000"/>
              </a:lnSpc>
            </a:pPr>
            <a:r>
              <a:rPr b="1" lang="en-IN" sz="3200" strike="noStrike">
                <a:solidFill>
                  <a:srgbClr val="ffffff"/>
                </a:solidFill>
                <a:latin typeface="Arial"/>
              </a:rPr>
              <a:t>BOSH</a:t>
            </a:r>
            <a:endParaRPr/>
          </a:p>
        </p:txBody>
      </p:sp>
      <p:sp>
        <p:nvSpPr>
          <p:cNvPr id="760" name="CustomShape 16"/>
          <p:cNvSpPr/>
          <p:nvPr/>
        </p:nvSpPr>
        <p:spPr>
          <a:xfrm>
            <a:off x="1866960" y="3486240"/>
            <a:ext cx="5219280" cy="1430280"/>
          </a:xfrm>
          <a:custGeom>
            <a:avLst/>
            <a:gdLst/>
            <a:ahLst/>
            <a:rect l="0" t="0" r="r" b="b"/>
            <a:pathLst>
              <a:path w="5219701" h="1430074">
                <a:moveTo>
                  <a:pt x="0" y="0"/>
                </a:moveTo>
                <a:lnTo>
                  <a:pt x="5219700" y="0"/>
                </a:lnTo>
                <a:lnTo>
                  <a:pt x="5219700" y="1430073"/>
                </a:lnTo>
                <a:lnTo>
                  <a:pt x="0" y="1430073"/>
                </a:lnTo>
                <a:lnTo>
                  <a:pt x="0" y="0"/>
                </a:lnTo>
              </a:path>
            </a:pathLst>
          </a:custGeom>
          <a:solidFill>
            <a:srgbClr val="00b1a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1" name="CustomShape 17"/>
          <p:cNvSpPr/>
          <p:nvPr/>
        </p:nvSpPr>
        <p:spPr>
          <a:xfrm>
            <a:off x="1945800" y="4079160"/>
            <a:ext cx="1470960" cy="2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1600" strike="noStrike">
                <a:solidFill>
                  <a:srgbClr val="ffffff"/>
                </a:solidFill>
                <a:latin typeface="Arial"/>
              </a:rPr>
              <a:t>Cloud</a:t>
            </a:r>
            <a:r>
              <a:rPr b="1" lang="en-IN" sz="16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1600" strike="noStrike">
                <a:solidFill>
                  <a:srgbClr val="ffffff"/>
                </a:solidFill>
                <a:latin typeface="Arial"/>
              </a:rPr>
              <a:t>Foundry</a:t>
            </a:r>
            <a:endParaRPr/>
          </a:p>
        </p:txBody>
      </p:sp>
      <p:sp>
        <p:nvSpPr>
          <p:cNvPr id="762" name="CustomShape 18"/>
          <p:cNvSpPr/>
          <p:nvPr/>
        </p:nvSpPr>
        <p:spPr>
          <a:xfrm>
            <a:off x="4015800" y="3702240"/>
            <a:ext cx="2613240" cy="73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566"/>
              </a:lnSpc>
            </a:pPr>
            <a:r>
              <a:rPr b="1" lang="en-IN" sz="1600" strike="noStrike">
                <a:solidFill>
                  <a:srgbClr val="ffffff"/>
                </a:solidFill>
                <a:latin typeface="Arial"/>
              </a:rPr>
              <a:t>Virtual</a:t>
            </a:r>
            <a:r>
              <a:rPr b="1" lang="en-IN" sz="16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1600" strike="noStrike">
                <a:solidFill>
                  <a:srgbClr val="ffffff"/>
                </a:solidFill>
                <a:latin typeface="Arial"/>
              </a:rPr>
              <a:t>Machine</a:t>
            </a:r>
            <a:endParaRPr/>
          </a:p>
          <a:p>
            <a:pPr>
              <a:lnSpc>
                <a:spcPts val="670"/>
              </a:lnSpc>
            </a:pPr>
            <a:r>
              <a:rPr lang="en-IN" sz="1600" strike="noStrike">
                <a:solidFill>
                  <a:srgbClr val="ffffff"/>
                </a:solidFill>
                <a:latin typeface="Arial"/>
              </a:rPr>
              <a:t>Configuration  Software</a:t>
            </a:r>
            <a:r>
              <a:rPr lang="en-IN" sz="16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en-IN" sz="1600" strike="noStrike">
                <a:solidFill>
                  <a:srgbClr val="ffffff"/>
                </a:solidFill>
                <a:latin typeface="Arial"/>
              </a:rPr>
              <a:t>Packages</a:t>
            </a:r>
            <a:endParaRPr/>
          </a:p>
        </p:txBody>
      </p:sp>
      <p:sp>
        <p:nvSpPr>
          <p:cNvPr id="763" name="CustomShape 19"/>
          <p:cNvSpPr/>
          <p:nvPr/>
        </p:nvSpPr>
        <p:spPr>
          <a:xfrm>
            <a:off x="4168080" y="3816720"/>
            <a:ext cx="2613240" cy="73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566"/>
              </a:lnSpc>
            </a:pPr>
            <a:r>
              <a:rPr b="1" lang="en-IN" sz="1600" strike="noStrike">
                <a:solidFill>
                  <a:srgbClr val="ffffff"/>
                </a:solidFill>
                <a:latin typeface="Arial"/>
              </a:rPr>
              <a:t>Virtual</a:t>
            </a:r>
            <a:r>
              <a:rPr b="1" lang="en-IN" sz="16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1600" strike="noStrike">
                <a:solidFill>
                  <a:srgbClr val="ffffff"/>
                </a:solidFill>
                <a:latin typeface="Arial"/>
              </a:rPr>
              <a:t>Machine</a:t>
            </a:r>
            <a:endParaRPr/>
          </a:p>
          <a:p>
            <a:pPr>
              <a:lnSpc>
                <a:spcPts val="670"/>
              </a:lnSpc>
            </a:pPr>
            <a:r>
              <a:rPr lang="en-IN" sz="1600" strike="noStrike">
                <a:solidFill>
                  <a:srgbClr val="ffffff"/>
                </a:solidFill>
                <a:latin typeface="Arial"/>
              </a:rPr>
              <a:t>Configuration  Software</a:t>
            </a:r>
            <a:r>
              <a:rPr lang="en-IN" sz="16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en-IN" sz="1600" strike="noStrike">
                <a:solidFill>
                  <a:srgbClr val="ffffff"/>
                </a:solidFill>
                <a:latin typeface="Arial"/>
              </a:rPr>
              <a:t>Packages</a:t>
            </a:r>
            <a:endParaRPr/>
          </a:p>
        </p:txBody>
      </p:sp>
      <p:sp>
        <p:nvSpPr>
          <p:cNvPr id="764" name="CustomShape 20"/>
          <p:cNvSpPr/>
          <p:nvPr/>
        </p:nvSpPr>
        <p:spPr>
          <a:xfrm>
            <a:off x="4320720" y="3931200"/>
            <a:ext cx="2613240" cy="73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566"/>
              </a:lnSpc>
            </a:pPr>
            <a:r>
              <a:rPr b="1" lang="en-IN" sz="1600" strike="noStrike">
                <a:solidFill>
                  <a:srgbClr val="ffffff"/>
                </a:solidFill>
                <a:latin typeface="Arial"/>
              </a:rPr>
              <a:t>Virtual</a:t>
            </a:r>
            <a:r>
              <a:rPr b="1" lang="en-IN" sz="16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1600" strike="noStrike">
                <a:solidFill>
                  <a:srgbClr val="ffffff"/>
                </a:solidFill>
                <a:latin typeface="Arial"/>
              </a:rPr>
              <a:t>Machine</a:t>
            </a:r>
            <a:endParaRPr/>
          </a:p>
          <a:p>
            <a:pPr>
              <a:lnSpc>
                <a:spcPts val="670"/>
              </a:lnSpc>
            </a:pPr>
            <a:r>
              <a:rPr lang="en-IN" sz="1600" strike="noStrike">
                <a:solidFill>
                  <a:srgbClr val="ffffff"/>
                </a:solidFill>
                <a:latin typeface="Arial"/>
              </a:rPr>
              <a:t>Configuration  Software</a:t>
            </a:r>
            <a:r>
              <a:rPr lang="en-IN" sz="16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en-IN" sz="1600" strike="noStrike">
                <a:solidFill>
                  <a:srgbClr val="ffffff"/>
                </a:solidFill>
                <a:latin typeface="Arial"/>
              </a:rPr>
              <a:t>Packages</a:t>
            </a:r>
            <a:endParaRPr/>
          </a:p>
        </p:txBody>
      </p:sp>
      <p:sp>
        <p:nvSpPr>
          <p:cNvPr id="765" name="CustomShape 21"/>
          <p:cNvSpPr/>
          <p:nvPr/>
        </p:nvSpPr>
        <p:spPr>
          <a:xfrm>
            <a:off x="4460400" y="4248360"/>
            <a:ext cx="1519920" cy="2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IN" sz="1600" strike="noStrike">
                <a:solidFill>
                  <a:srgbClr val="ffffff"/>
                </a:solidFill>
                <a:latin typeface="Arial"/>
              </a:rPr>
              <a:t>Configuration</a:t>
            </a:r>
            <a:endParaRPr/>
          </a:p>
        </p:txBody>
      </p:sp>
      <p:graphicFrame>
        <p:nvGraphicFramePr>
          <p:cNvPr id="766" name="Table 22"/>
          <p:cNvGraphicFramePr/>
          <p:nvPr/>
        </p:nvGraphicFramePr>
        <p:xfrm>
          <a:off x="3919680" y="3595680"/>
          <a:ext cx="3009600" cy="1200960"/>
        </p:xfrm>
        <a:graphic>
          <a:graphicData uri="http://schemas.openxmlformats.org/drawingml/2006/table">
            <a:tbl>
              <a:tblPr/>
              <a:tblGrid>
                <a:gridCol w="152280"/>
                <a:gridCol w="152280"/>
                <a:gridCol w="152280"/>
                <a:gridCol w="2095560"/>
                <a:gridCol w="152280"/>
                <a:gridCol w="152280"/>
                <a:gridCol w="152640"/>
              </a:tblGrid>
              <a:tr h="366120">
                <a:tc>
                  <a:tcPr/>
                </a:tc>
                <a:tc>
                  <a:tcPr/>
                </a:tc>
              </a:tr>
              <a:tr h="366120"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ts val="674"/>
                        </a:lnSpc>
                      </a:pPr>
                      <a:r>
                        <a:rPr lang="en-IN" sz="1600" strike="noStrike">
                          <a:solidFill>
                            <a:srgbClr val="ffffff"/>
                          </a:solidFill>
                          <a:latin typeface="Arial"/>
                        </a:rPr>
                        <a:t>•</a:t>
                      </a:r>
                      <a:endParaRPr/>
                    </a:p>
                    <a:p>
                      <a:pPr>
                        <a:lnSpc>
                          <a:spcPts val="674"/>
                        </a:lnSpc>
                      </a:pPr>
                      <a:r>
                        <a:rPr lang="en-IN" sz="1600" strike="noStrike">
                          <a:solidFill>
                            <a:srgbClr val="ffffff"/>
                          </a:solidFill>
                          <a:latin typeface="Arial"/>
                        </a:rPr>
                        <a:t>•</a:t>
                      </a:r>
                      <a:endParaRPr/>
                    </a:p>
                  </a:txBody>
                  <a:tcPr/>
                </a:tc>
                <a:tc>
                  <a:tcPr/>
                </a:tc>
                <a:tc>
                  <a:tcPr/>
                </a:tc>
                <a:tc>
                  <a:tcPr/>
                </a:tc>
              </a:tr>
              <a:tr h="366120"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ts val="674"/>
                        </a:lnSpc>
                      </a:pPr>
                      <a:r>
                        <a:rPr lang="en-IN" sz="1600" strike="noStrike">
                          <a:solidFill>
                            <a:srgbClr val="ffffff"/>
                          </a:solidFill>
                          <a:latin typeface="Arial"/>
                        </a:rPr>
                        <a:t>•</a:t>
                      </a:r>
                      <a:endParaRPr/>
                    </a:p>
                    <a:p>
                      <a:pPr>
                        <a:lnSpc>
                          <a:spcPts val="603"/>
                        </a:lnSpc>
                      </a:pPr>
                      <a:r>
                        <a:rPr lang="en-IN" sz="1600" strike="noStrike">
                          <a:solidFill>
                            <a:srgbClr val="ffffff"/>
                          </a:solidFill>
                          <a:latin typeface="Arial"/>
                        </a:rPr>
                        <a:t>•</a:t>
                      </a:r>
                      <a:endParaRPr/>
                    </a:p>
                  </a:txBody>
                  <a:tcPr/>
                </a:tc>
                <a:tc>
                  <a:tcPr/>
                </a:tc>
                <a:tc>
                  <a:tcPr/>
                </a:tc>
                <a:tc>
                  <a:tcPr/>
                </a:tc>
                <a:tc>
                  <a:tcPr/>
                </a:tc>
              </a:tr>
              <a:tr h="441720"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IN" sz="1600" strike="noStrike">
                          <a:solidFill>
                            <a:srgbClr val="ffffff"/>
                          </a:solidFill>
                          <a:latin typeface="Arial"/>
                        </a:rPr>
                        <a:t>•</a:t>
                      </a:r>
                      <a:endParaRPr/>
                    </a:p>
                  </a:txBody>
                  <a:tcPr/>
                </a:tc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600" strike="noStrike">
                          <a:solidFill>
                            <a:srgbClr val="ffffff"/>
                          </a:solidFill>
                          <a:latin typeface="Arial"/>
                        </a:rPr>
                        <a:t>Virtual</a:t>
                      </a:r>
                      <a:r>
                        <a:rPr b="1" lang="en-IN" sz="1600" strike="noStrike">
                          <a:solidFill>
                            <a:srgbClr val="ffffff"/>
                          </a:solidFill>
                          <a:latin typeface="Arial"/>
                        </a:rPr>
                        <a:t> </a:t>
                      </a:r>
                      <a:r>
                        <a:rPr b="1" lang="en-IN" sz="1600" strike="noStrike">
                          <a:solidFill>
                            <a:srgbClr val="ffffff"/>
                          </a:solidFill>
                          <a:latin typeface="Arial"/>
                        </a:rPr>
                        <a:t>Machine</a:t>
                      </a:r>
                      <a:endParaRPr/>
                    </a:p>
                  </a:txBody>
                  <a:tcPr/>
                </a:tc>
                <a:tc>
                  <a:tcPr/>
                </a:tc>
                <a:tc>
                  <a:tcPr/>
                </a:tc>
                <a:tc>
                  <a:tcPr/>
                </a:tc>
              </a:tr>
              <a:tr h="366120">
                <a:tc>
                  <a:tcPr/>
                </a:tc>
                <a:tc>
                  <a:tcPr/>
                </a:tc>
                <a:tc>
                  <a:txBody>
                    <a:bodyPr lIns="0" rIns="0" tIns="0" bIns="0"/>
                    <a:p>
                      <a:pPr algn="r">
                        <a:lnSpc>
                          <a:spcPts val="362"/>
                        </a:lnSpc>
                      </a:pPr>
                      <a:r>
                        <a:rPr lang="en-IN" sz="1600" strike="noStrike">
                          <a:solidFill>
                            <a:srgbClr val="ffffff"/>
                          </a:solidFill>
                          <a:latin typeface="Arial"/>
                        </a:rPr>
                        <a:t>•</a:t>
                      </a:r>
                      <a:endParaRPr/>
                    </a:p>
                  </a:txBody>
                  <a:tcPr/>
                </a:tc>
                <a:tc>
                  <a:tcPr/>
                </a:tc>
              </a:tr>
              <a:tr h="366120">
                <a:tc>
                  <a:tcPr/>
                </a:tc>
                <a:tc>
                  <a:tcPr/>
                </a:tc>
                <a:tc>
                  <a:txBody>
                    <a:bodyPr lIns="0" rIns="0" tIns="0" bIns="0"/>
                    <a:p>
                      <a:pPr>
                        <a:lnSpc>
                          <a:spcPts val="376"/>
                        </a:lnSpc>
                        <a:buFont typeface="StarSymbol"/>
                        <a:buChar char=""/>
                      </a:pPr>
                      <a:r>
                        <a:rPr lang="en-IN" sz="1600" strike="noStrike">
                          <a:solidFill>
                            <a:srgbClr val="ffffff"/>
                          </a:solidFill>
                          <a:latin typeface="Arial"/>
                        </a:rPr>
                        <a:t>Software</a:t>
                      </a:r>
                      <a:r>
                        <a:rPr lang="en-IN" sz="1600" strike="noStrike">
                          <a:solidFill>
                            <a:srgbClr val="ffffff"/>
                          </a:solidFill>
                          <a:latin typeface="Arial"/>
                        </a:rPr>
                        <a:t> </a:t>
                      </a:r>
                      <a:r>
                        <a:rPr lang="en-IN" sz="1600" strike="noStrike">
                          <a:solidFill>
                            <a:srgbClr val="ffffff"/>
                          </a:solidFill>
                          <a:latin typeface="Arial"/>
                        </a:rPr>
                        <a:t>packages</a:t>
                      </a:r>
                      <a:endParaRPr/>
                    </a:p>
                  </a:txBody>
                  <a:tcPr/>
                </a:tc>
              </a:tr>
              <a:tr h="366120">
                <a:tc>
                  <a:tcPr/>
                </a:tc>
                <a:tc>
                  <a:tcPr/>
                </a:tc>
              </a:tr>
            </a:tbl>
          </a:graphicData>
        </a:graphic>
      </p:graphicFrame>
      <p:sp>
        <p:nvSpPr>
          <p:cNvPr id="767" name="CustomShape 23"/>
          <p:cNvSpPr/>
          <p:nvPr/>
        </p:nvSpPr>
        <p:spPr>
          <a:xfrm>
            <a:off x="1411920" y="2190600"/>
            <a:ext cx="2015640" cy="505080"/>
          </a:xfrm>
          <a:custGeom>
            <a:avLst/>
            <a:gdLst/>
            <a:ahLst/>
            <a:rect l="0" t="0" r="r" b="b"/>
            <a:pathLst>
              <a:path w="2015509" h="505222">
                <a:moveTo>
                  <a:pt x="0" y="0"/>
                </a:moveTo>
                <a:lnTo>
                  <a:pt x="0" y="505221"/>
                </a:lnTo>
                <a:lnTo>
                  <a:pt x="2015508" y="505221"/>
                </a:lnTo>
              </a:path>
            </a:pathLst>
          </a:custGeom>
          <a:noFill/>
          <a:ln w="25560">
            <a:solidFill>
              <a:srgbClr val="0079a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8" name="CustomShape 24"/>
          <p:cNvSpPr/>
          <p:nvPr/>
        </p:nvSpPr>
        <p:spPr>
          <a:xfrm>
            <a:off x="3376440" y="2657880"/>
            <a:ext cx="75960" cy="75960"/>
          </a:xfrm>
          <a:custGeom>
            <a:avLst/>
            <a:gdLst/>
            <a:ahLst/>
            <a:rect l="0" t="0" r="r" b="b"/>
            <a:pathLst>
              <a:path w="76201" h="76201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</a:path>
            </a:pathLst>
          </a:custGeom>
          <a:solidFill>
            <a:srgbClr val="0079a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9" name="CustomShape 25"/>
          <p:cNvSpPr/>
          <p:nvPr/>
        </p:nvSpPr>
        <p:spPr>
          <a:xfrm>
            <a:off x="5526000" y="1957320"/>
            <a:ext cx="2141640" cy="738720"/>
          </a:xfrm>
          <a:custGeom>
            <a:avLst/>
            <a:gdLst/>
            <a:ahLst/>
            <a:rect l="0" t="0" r="r" b="b"/>
            <a:pathLst>
              <a:path w="2141539" h="738534">
                <a:moveTo>
                  <a:pt x="2141538" y="0"/>
                </a:moveTo>
                <a:lnTo>
                  <a:pt x="2141538" y="738533"/>
                </a:lnTo>
                <a:lnTo>
                  <a:pt x="0" y="738533"/>
                </a:lnTo>
              </a:path>
            </a:pathLst>
          </a:custGeom>
          <a:noFill/>
          <a:ln w="25560">
            <a:solidFill>
              <a:srgbClr val="0079a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0" name="CustomShape 26"/>
          <p:cNvSpPr/>
          <p:nvPr/>
        </p:nvSpPr>
        <p:spPr>
          <a:xfrm>
            <a:off x="5500800" y="2657880"/>
            <a:ext cx="75960" cy="75960"/>
          </a:xfrm>
          <a:custGeom>
            <a:avLst/>
            <a:gdLst/>
            <a:ahLst/>
            <a:rect l="0" t="0" r="r" b="b"/>
            <a:pathLst>
              <a:path w="76201" h="76201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0"/>
                </a:lnTo>
              </a:path>
            </a:pathLst>
          </a:custGeom>
          <a:solidFill>
            <a:srgbClr val="0079a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1" name="CustomShape 27"/>
          <p:cNvSpPr/>
          <p:nvPr/>
        </p:nvSpPr>
        <p:spPr>
          <a:xfrm>
            <a:off x="4476600" y="1809000"/>
            <a:ext cx="360" cy="432720"/>
          </a:xfrm>
          <a:custGeom>
            <a:avLst/>
            <a:gdLst/>
            <a:ahLst/>
            <a:rect l="0" t="0" r="r" b="b"/>
            <a:pathLst>
              <a:path w="1" h="432594">
                <a:moveTo>
                  <a:pt x="0" y="0"/>
                </a:moveTo>
                <a:lnTo>
                  <a:pt x="0" y="432593"/>
                </a:lnTo>
              </a:path>
            </a:pathLst>
          </a:custGeom>
          <a:noFill/>
          <a:ln w="25560">
            <a:solidFill>
              <a:srgbClr val="0079a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2" name="CustomShape 28"/>
          <p:cNvSpPr/>
          <p:nvPr/>
        </p:nvSpPr>
        <p:spPr>
          <a:xfrm>
            <a:off x="4438800" y="2190600"/>
            <a:ext cx="75960" cy="75960"/>
          </a:xfrm>
          <a:custGeom>
            <a:avLst/>
            <a:gdLst/>
            <a:ahLst/>
            <a:rect l="0" t="0" r="r" b="b"/>
            <a:pathLst>
              <a:path w="76201" h="76201">
                <a:moveTo>
                  <a:pt x="76200" y="0"/>
                </a:moveTo>
                <a:lnTo>
                  <a:pt x="0" y="0"/>
                </a:lnTo>
                <a:lnTo>
                  <a:pt x="38100" y="76200"/>
                </a:lnTo>
                <a:lnTo>
                  <a:pt x="76200" y="0"/>
                </a:lnTo>
              </a:path>
            </a:pathLst>
          </a:custGeom>
          <a:solidFill>
            <a:srgbClr val="0079a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3" name="CustomShape 29"/>
          <p:cNvSpPr/>
          <p:nvPr/>
        </p:nvSpPr>
        <p:spPr>
          <a:xfrm>
            <a:off x="4476600" y="3125160"/>
            <a:ext cx="360" cy="335520"/>
          </a:xfrm>
          <a:custGeom>
            <a:avLst/>
            <a:gdLst/>
            <a:ahLst/>
            <a:rect l="0" t="0" r="r" b="b"/>
            <a:pathLst>
              <a:path w="1" h="335756">
                <a:moveTo>
                  <a:pt x="0" y="0"/>
                </a:moveTo>
                <a:lnTo>
                  <a:pt x="0" y="335755"/>
                </a:lnTo>
              </a:path>
            </a:pathLst>
          </a:custGeom>
          <a:noFill/>
          <a:ln w="25560">
            <a:solidFill>
              <a:srgbClr val="0079a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4" name="CustomShape 30"/>
          <p:cNvSpPr/>
          <p:nvPr/>
        </p:nvSpPr>
        <p:spPr>
          <a:xfrm>
            <a:off x="4438800" y="3409920"/>
            <a:ext cx="75960" cy="75960"/>
          </a:xfrm>
          <a:custGeom>
            <a:avLst/>
            <a:gdLst/>
            <a:ahLst/>
            <a:rect l="0" t="0" r="r" b="b"/>
            <a:pathLst>
              <a:path w="76201" h="76201">
                <a:moveTo>
                  <a:pt x="76200" y="0"/>
                </a:moveTo>
                <a:lnTo>
                  <a:pt x="0" y="0"/>
                </a:lnTo>
                <a:lnTo>
                  <a:pt x="38100" y="76200"/>
                </a:lnTo>
                <a:lnTo>
                  <a:pt x="76200" y="0"/>
                </a:lnTo>
              </a:path>
            </a:pathLst>
          </a:custGeom>
          <a:solidFill>
            <a:srgbClr val="0079a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CustomShape 1"/>
          <p:cNvSpPr/>
          <p:nvPr/>
        </p:nvSpPr>
        <p:spPr>
          <a:xfrm>
            <a:off x="0" y="0"/>
            <a:ext cx="9143640" cy="694800"/>
          </a:xfrm>
          <a:custGeom>
            <a:avLst/>
            <a:gdLst/>
            <a:ahLst/>
            <a:rect l="0" t="0" r="r" b="b"/>
            <a:pathLst>
              <a:path w="9144001" h="695326">
                <a:moveTo>
                  <a:pt x="0" y="0"/>
                </a:moveTo>
                <a:lnTo>
                  <a:pt x="9144000" y="0"/>
                </a:lnTo>
                <a:lnTo>
                  <a:pt x="9144000" y="695325"/>
                </a:lnTo>
                <a:lnTo>
                  <a:pt x="0" y="695325"/>
                </a:lnTo>
                <a:lnTo>
                  <a:pt x="0" y="0"/>
                </a:lnTo>
              </a:path>
            </a:pathLst>
          </a:custGeom>
          <a:solidFill>
            <a:srgbClr val="54b0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6" name="CustomShape 2"/>
          <p:cNvSpPr/>
          <p:nvPr/>
        </p:nvSpPr>
        <p:spPr>
          <a:xfrm>
            <a:off x="8305920" y="0"/>
            <a:ext cx="837720" cy="30132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7" name="TextShape 3"/>
          <p:cNvSpPr txBox="1"/>
          <p:nvPr/>
        </p:nvSpPr>
        <p:spPr>
          <a:xfrm>
            <a:off x="196200" y="181080"/>
            <a:ext cx="8750880" cy="85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BOSH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Architecture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and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OpenStack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CPI</a:t>
            </a:r>
            <a:endParaRPr/>
          </a:p>
        </p:txBody>
      </p:sp>
      <p:sp>
        <p:nvSpPr>
          <p:cNvPr id="778" name="CustomShape 4"/>
          <p:cNvSpPr/>
          <p:nvPr/>
        </p:nvSpPr>
        <p:spPr>
          <a:xfrm>
            <a:off x="474120" y="1093320"/>
            <a:ext cx="2678760" cy="363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IN" sz="1400" strike="noStrike">
                <a:solidFill>
                  <a:srgbClr val="0070c0"/>
                </a:solidFill>
                <a:latin typeface="Arial"/>
              </a:rPr>
              <a:t>Leverages IaaS APIs to  create VMs from base  images packaged with  operator-defined</a:t>
            </a:r>
            <a:r>
              <a:rPr lang="en-IN" sz="1400" strike="noStrike">
                <a:solidFill>
                  <a:srgbClr val="0070c0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0070c0"/>
                </a:solidFill>
                <a:latin typeface="Arial"/>
              </a:rPr>
              <a:t>network,  storage, and software  configurations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99000"/>
              </a:lnSpc>
              <a:buFont typeface="Arial"/>
              <a:buAutoNum type="arabicPeriod"/>
            </a:pPr>
            <a:r>
              <a:rPr lang="en-IN" sz="1400" strike="noStrike">
                <a:solidFill>
                  <a:srgbClr val="0070c0"/>
                </a:solidFill>
                <a:latin typeface="Arial"/>
              </a:rPr>
              <a:t>Monitors and manages VM  and process health,</a:t>
            </a:r>
            <a:r>
              <a:rPr lang="en-IN" sz="1400" strike="noStrike">
                <a:solidFill>
                  <a:srgbClr val="0070c0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0070c0"/>
                </a:solidFill>
                <a:latin typeface="Arial"/>
              </a:rPr>
              <a:t>detecting  and restarting processes or  VMs when they become  </a:t>
            </a:r>
            <a:r>
              <a:rPr lang="en-IN" sz="1400" strike="noStrike">
                <a:solidFill>
                  <a:srgbClr val="0070c0"/>
                </a:solidFill>
                <a:latin typeface="Arial"/>
              </a:rPr>
              <a:t>unhealthy.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99000"/>
              </a:lnSpc>
              <a:buFont typeface="Arial"/>
              <a:buAutoNum type="arabicPeriod"/>
            </a:pPr>
            <a:r>
              <a:rPr lang="en-IN" sz="1400" strike="noStrike">
                <a:solidFill>
                  <a:srgbClr val="0070c0"/>
                </a:solidFill>
                <a:latin typeface="Arial"/>
              </a:rPr>
              <a:t>Updates all VMs reliably</a:t>
            </a:r>
            <a:r>
              <a:rPr lang="en-IN" sz="1400" strike="noStrike">
                <a:solidFill>
                  <a:srgbClr val="0070c0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0070c0"/>
                </a:solidFill>
                <a:latin typeface="Arial"/>
              </a:rPr>
              <a:t>and  </a:t>
            </a:r>
            <a:r>
              <a:rPr lang="en-IN" sz="1400" strike="noStrike">
                <a:solidFill>
                  <a:srgbClr val="0070c0"/>
                </a:solidFill>
                <a:latin typeface="Arial"/>
              </a:rPr>
              <a:t>idempotently, </a:t>
            </a:r>
            <a:r>
              <a:rPr lang="en-IN" sz="1400" strike="noStrike">
                <a:solidFill>
                  <a:srgbClr val="0070c0"/>
                </a:solidFill>
                <a:latin typeface="Arial"/>
              </a:rPr>
              <a:t>whether the  update is to the OS, a  package, or</a:t>
            </a:r>
            <a:r>
              <a:rPr lang="en-IN" sz="1400" strike="noStrike">
                <a:solidFill>
                  <a:srgbClr val="0070c0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0070c0"/>
                </a:solidFill>
                <a:latin typeface="Arial"/>
              </a:rPr>
              <a:t>component.</a:t>
            </a:r>
            <a:endParaRPr/>
          </a:p>
        </p:txBody>
      </p:sp>
      <p:sp>
        <p:nvSpPr>
          <p:cNvPr id="779" name="CustomShape 5"/>
          <p:cNvSpPr/>
          <p:nvPr/>
        </p:nvSpPr>
        <p:spPr>
          <a:xfrm>
            <a:off x="3200400" y="971640"/>
            <a:ext cx="2819160" cy="37220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0" name="CustomShape 6"/>
          <p:cNvSpPr/>
          <p:nvPr/>
        </p:nvSpPr>
        <p:spPr>
          <a:xfrm>
            <a:off x="8388360" y="0"/>
            <a:ext cx="755280" cy="4669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1" name="CustomShape 7"/>
          <p:cNvSpPr/>
          <p:nvPr/>
        </p:nvSpPr>
        <p:spPr>
          <a:xfrm>
            <a:off x="6019920" y="971640"/>
            <a:ext cx="3123720" cy="396936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CustomShape 1"/>
          <p:cNvSpPr/>
          <p:nvPr/>
        </p:nvSpPr>
        <p:spPr>
          <a:xfrm>
            <a:off x="0" y="0"/>
            <a:ext cx="9143640" cy="694800"/>
          </a:xfrm>
          <a:custGeom>
            <a:avLst/>
            <a:gdLst/>
            <a:ahLst/>
            <a:rect l="0" t="0" r="r" b="b"/>
            <a:pathLst>
              <a:path w="9144001" h="695326">
                <a:moveTo>
                  <a:pt x="0" y="0"/>
                </a:moveTo>
                <a:lnTo>
                  <a:pt x="9144000" y="0"/>
                </a:lnTo>
                <a:lnTo>
                  <a:pt x="9144000" y="695325"/>
                </a:lnTo>
                <a:lnTo>
                  <a:pt x="0" y="695325"/>
                </a:lnTo>
                <a:lnTo>
                  <a:pt x="0" y="0"/>
                </a:lnTo>
              </a:path>
            </a:pathLst>
          </a:custGeom>
          <a:solidFill>
            <a:srgbClr val="54b0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3" name="CustomShape 2"/>
          <p:cNvSpPr/>
          <p:nvPr/>
        </p:nvSpPr>
        <p:spPr>
          <a:xfrm>
            <a:off x="8305920" y="0"/>
            <a:ext cx="837720" cy="30132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4" name="TextShape 3"/>
          <p:cNvSpPr txBox="1"/>
          <p:nvPr/>
        </p:nvSpPr>
        <p:spPr>
          <a:xfrm>
            <a:off x="196200" y="181080"/>
            <a:ext cx="8750880" cy="85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Scaling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Cloud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Foundry </a:t>
            </a:r>
            <a:r>
              <a:rPr b="1" lang="en-IN" sz="2200" strike="noStrike">
                <a:solidFill>
                  <a:srgbClr val="ffffff"/>
                </a:solidFill>
                <a:latin typeface="Arial"/>
              </a:rPr>
              <a:t>/</a:t>
            </a:r>
            <a:r>
              <a:rPr b="1" lang="en-IN" sz="22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BOSH</a:t>
            </a:r>
            <a:endParaRPr/>
          </a:p>
        </p:txBody>
      </p:sp>
      <p:sp>
        <p:nvSpPr>
          <p:cNvPr id="785" name="CustomShape 4"/>
          <p:cNvSpPr/>
          <p:nvPr/>
        </p:nvSpPr>
        <p:spPr>
          <a:xfrm>
            <a:off x="137160" y="727200"/>
            <a:ext cx="8906760" cy="21319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6" name="CustomShape 5"/>
          <p:cNvSpPr/>
          <p:nvPr/>
        </p:nvSpPr>
        <p:spPr>
          <a:xfrm>
            <a:off x="162000" y="752400"/>
            <a:ext cx="8910720" cy="21319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7" name="CustomShape 6"/>
          <p:cNvSpPr/>
          <p:nvPr/>
        </p:nvSpPr>
        <p:spPr>
          <a:xfrm>
            <a:off x="320040" y="788760"/>
            <a:ext cx="6087960" cy="172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674"/>
              </a:lnSpc>
            </a:pPr>
            <a:r>
              <a:rPr lang="en-IN" sz="1600" strike="noStrike">
                <a:latin typeface="Arial"/>
              </a:rPr>
              <a:t>Optimize Internal</a:t>
            </a:r>
            <a:r>
              <a:rPr lang="en-IN" sz="1600" strike="noStrike">
                <a:latin typeface="Arial"/>
              </a:rPr>
              <a:t> </a:t>
            </a:r>
            <a:r>
              <a:rPr lang="en-IN" sz="1600" strike="noStrike">
                <a:latin typeface="Arial"/>
              </a:rPr>
              <a:t>Communication</a:t>
            </a:r>
            <a:endParaRPr/>
          </a:p>
          <a:p>
            <a:pPr>
              <a:lnSpc>
                <a:spcPts val="674"/>
              </a:lnSpc>
              <a:buFont typeface="StarSymbol"/>
              <a:buChar char=""/>
            </a:pPr>
            <a:r>
              <a:rPr lang="en-IN" sz="1600" strike="noStrike">
                <a:latin typeface="Arial"/>
              </a:rPr>
              <a:t>Configure messaging bus for VM</a:t>
            </a:r>
            <a:r>
              <a:rPr lang="en-IN" sz="1600" strike="noStrike">
                <a:latin typeface="Arial"/>
              </a:rPr>
              <a:t> </a:t>
            </a:r>
            <a:r>
              <a:rPr lang="en-IN" sz="1600" strike="noStrike">
                <a:latin typeface="Arial"/>
              </a:rPr>
              <a:t>communication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ts val="674"/>
              </a:lnSpc>
            </a:pPr>
            <a:r>
              <a:rPr lang="en-IN" sz="1600" strike="noStrike">
                <a:latin typeface="Arial"/>
              </a:rPr>
              <a:t>Optimized routing and bandwidth</a:t>
            </a:r>
            <a:r>
              <a:rPr lang="en-IN" sz="1600" strike="noStrike">
                <a:latin typeface="Arial"/>
              </a:rPr>
              <a:t> </a:t>
            </a:r>
            <a:r>
              <a:rPr lang="en-IN" sz="1600" strike="noStrike">
                <a:latin typeface="Arial"/>
              </a:rPr>
              <a:t>allocation</a:t>
            </a:r>
            <a:endParaRPr/>
          </a:p>
          <a:p>
            <a:pPr>
              <a:lnSpc>
                <a:spcPts val="674"/>
              </a:lnSpc>
              <a:buFont typeface="Arial"/>
              <a:buChar char="•"/>
            </a:pPr>
            <a:r>
              <a:rPr lang="en-IN" sz="1600" strike="noStrike">
                <a:latin typeface="Arial"/>
              </a:rPr>
              <a:t>Isolate Cloud Foundry components using multiple</a:t>
            </a:r>
            <a:r>
              <a:rPr lang="en-IN" sz="1600" strike="noStrike">
                <a:latin typeface="Arial"/>
              </a:rPr>
              <a:t> </a:t>
            </a:r>
            <a:r>
              <a:rPr lang="en-IN" sz="1600" strike="noStrike">
                <a:latin typeface="Arial"/>
              </a:rPr>
              <a:t>networks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IN" sz="1600" strike="noStrike">
                <a:latin typeface="Arial"/>
              </a:rPr>
              <a:t>Maintain Cloud </a:t>
            </a:r>
            <a:r>
              <a:rPr lang="en-IN" sz="1600" strike="noStrike">
                <a:latin typeface="Arial"/>
              </a:rPr>
              <a:t>Foundry’s </a:t>
            </a:r>
            <a:r>
              <a:rPr lang="en-IN" sz="1600" strike="noStrike">
                <a:latin typeface="Arial"/>
              </a:rPr>
              <a:t>Highly </a:t>
            </a:r>
            <a:r>
              <a:rPr lang="en-IN" sz="1600" strike="noStrike">
                <a:latin typeface="Arial"/>
              </a:rPr>
              <a:t>Available</a:t>
            </a:r>
            <a:r>
              <a:rPr lang="en-IN" sz="1600" strike="noStrike">
                <a:latin typeface="Arial"/>
              </a:rPr>
              <a:t> </a:t>
            </a:r>
            <a:r>
              <a:rPr lang="en-IN" sz="1600" strike="noStrike">
                <a:latin typeface="Arial"/>
              </a:rPr>
              <a:t>Architecture</a:t>
            </a:r>
            <a:endParaRPr/>
          </a:p>
        </p:txBody>
      </p:sp>
      <p:sp>
        <p:nvSpPr>
          <p:cNvPr id="788" name="CustomShape 7"/>
          <p:cNvSpPr/>
          <p:nvPr/>
        </p:nvSpPr>
        <p:spPr>
          <a:xfrm>
            <a:off x="7930080" y="144360"/>
            <a:ext cx="1071360" cy="21384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9" name="CustomShape 8"/>
          <p:cNvSpPr/>
          <p:nvPr/>
        </p:nvSpPr>
        <p:spPr>
          <a:xfrm>
            <a:off x="332640" y="2847240"/>
            <a:ext cx="8287560" cy="209016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0" name="CustomShape 9"/>
          <p:cNvSpPr/>
          <p:nvPr/>
        </p:nvSpPr>
        <p:spPr>
          <a:xfrm>
            <a:off x="380880" y="2876400"/>
            <a:ext cx="8189280" cy="198612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1" name="CustomShape 10"/>
          <p:cNvSpPr/>
          <p:nvPr/>
        </p:nvSpPr>
        <p:spPr>
          <a:xfrm>
            <a:off x="380880" y="2876400"/>
            <a:ext cx="8190000" cy="1986480"/>
          </a:xfrm>
          <a:custGeom>
            <a:avLst/>
            <a:gdLst/>
            <a:ahLst/>
            <a:rect l="0" t="0" r="r" b="b"/>
            <a:pathLst>
              <a:path w="8189625" h="1986539">
                <a:moveTo>
                  <a:pt x="0" y="331095"/>
                </a:moveTo>
                <a:lnTo>
                  <a:pt x="3589" y="282168"/>
                </a:lnTo>
                <a:lnTo>
                  <a:pt x="14018" y="235470"/>
                </a:lnTo>
                <a:lnTo>
                  <a:pt x="30772" y="191514"/>
                </a:lnTo>
                <a:lnTo>
                  <a:pt x="53341" y="150810"/>
                </a:lnTo>
                <a:lnTo>
                  <a:pt x="81212" y="113872"/>
                </a:lnTo>
                <a:lnTo>
                  <a:pt x="113872" y="81212"/>
                </a:lnTo>
                <a:lnTo>
                  <a:pt x="150810" y="53341"/>
                </a:lnTo>
                <a:lnTo>
                  <a:pt x="191514" y="30772"/>
                </a:lnTo>
                <a:lnTo>
                  <a:pt x="235471" y="14018"/>
                </a:lnTo>
                <a:lnTo>
                  <a:pt x="282168" y="3589"/>
                </a:lnTo>
                <a:lnTo>
                  <a:pt x="331095" y="0"/>
                </a:lnTo>
                <a:lnTo>
                  <a:pt x="7858524" y="0"/>
                </a:lnTo>
                <a:lnTo>
                  <a:pt x="7907451" y="3589"/>
                </a:lnTo>
                <a:lnTo>
                  <a:pt x="7954149" y="14018"/>
                </a:lnTo>
                <a:lnTo>
                  <a:pt x="7998106" y="30772"/>
                </a:lnTo>
                <a:lnTo>
                  <a:pt x="8038810" y="53341"/>
                </a:lnTo>
                <a:lnTo>
                  <a:pt x="8075749" y="81212"/>
                </a:lnTo>
                <a:lnTo>
                  <a:pt x="8108410" y="113872"/>
                </a:lnTo>
                <a:lnTo>
                  <a:pt x="8136281" y="150810"/>
                </a:lnTo>
                <a:lnTo>
                  <a:pt x="8158850" y="191514"/>
                </a:lnTo>
                <a:lnTo>
                  <a:pt x="8175605" y="235470"/>
                </a:lnTo>
                <a:lnTo>
                  <a:pt x="8186034" y="282168"/>
                </a:lnTo>
                <a:lnTo>
                  <a:pt x="8189624" y="331095"/>
                </a:lnTo>
                <a:lnTo>
                  <a:pt x="8189624" y="1655438"/>
                </a:lnTo>
                <a:lnTo>
                  <a:pt x="8186034" y="1704365"/>
                </a:lnTo>
                <a:lnTo>
                  <a:pt x="8175605" y="1751064"/>
                </a:lnTo>
                <a:lnTo>
                  <a:pt x="8158850" y="1795021"/>
                </a:lnTo>
                <a:lnTo>
                  <a:pt x="8136281" y="1835725"/>
                </a:lnTo>
                <a:lnTo>
                  <a:pt x="8108410" y="1872663"/>
                </a:lnTo>
                <a:lnTo>
                  <a:pt x="8075749" y="1905324"/>
                </a:lnTo>
                <a:lnTo>
                  <a:pt x="8038810" y="1933195"/>
                </a:lnTo>
                <a:lnTo>
                  <a:pt x="7998106" y="1955765"/>
                </a:lnTo>
                <a:lnTo>
                  <a:pt x="7954149" y="1972519"/>
                </a:lnTo>
                <a:lnTo>
                  <a:pt x="7907451" y="1982948"/>
                </a:lnTo>
                <a:lnTo>
                  <a:pt x="7858524" y="1986538"/>
                </a:lnTo>
                <a:lnTo>
                  <a:pt x="331095" y="1986538"/>
                </a:lnTo>
                <a:lnTo>
                  <a:pt x="282168" y="1982948"/>
                </a:lnTo>
                <a:lnTo>
                  <a:pt x="235471" y="1972519"/>
                </a:lnTo>
                <a:lnTo>
                  <a:pt x="191514" y="1955765"/>
                </a:lnTo>
                <a:lnTo>
                  <a:pt x="150810" y="1933195"/>
                </a:lnTo>
                <a:lnTo>
                  <a:pt x="113872" y="1905324"/>
                </a:lnTo>
                <a:lnTo>
                  <a:pt x="81212" y="1872663"/>
                </a:lnTo>
                <a:lnTo>
                  <a:pt x="53341" y="1835725"/>
                </a:lnTo>
                <a:lnTo>
                  <a:pt x="30772" y="1795021"/>
                </a:lnTo>
                <a:lnTo>
                  <a:pt x="14018" y="1751064"/>
                </a:lnTo>
                <a:lnTo>
                  <a:pt x="3589" y="1704365"/>
                </a:lnTo>
                <a:lnTo>
                  <a:pt x="0" y="1655438"/>
                </a:lnTo>
                <a:lnTo>
                  <a:pt x="0" y="331095"/>
                </a:lnTo>
              </a:path>
            </a:pathLst>
          </a:custGeom>
          <a:noFill/>
          <a:ln w="9360">
            <a:solidFill>
              <a:srgbClr val="92929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2" name="CustomShape 11"/>
          <p:cNvSpPr/>
          <p:nvPr/>
        </p:nvSpPr>
        <p:spPr>
          <a:xfrm>
            <a:off x="5752440" y="3009240"/>
            <a:ext cx="1836720" cy="7146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3" name="CustomShape 12"/>
          <p:cNvSpPr/>
          <p:nvPr/>
        </p:nvSpPr>
        <p:spPr>
          <a:xfrm>
            <a:off x="6085080" y="3021840"/>
            <a:ext cx="1155240" cy="689760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4" name="CustomShape 13"/>
          <p:cNvSpPr/>
          <p:nvPr/>
        </p:nvSpPr>
        <p:spPr>
          <a:xfrm>
            <a:off x="5805000" y="3039120"/>
            <a:ext cx="1734480" cy="61524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5" name="CustomShape 14"/>
          <p:cNvSpPr/>
          <p:nvPr/>
        </p:nvSpPr>
        <p:spPr>
          <a:xfrm>
            <a:off x="5805000" y="3039120"/>
            <a:ext cx="1734480" cy="615600"/>
          </a:xfrm>
          <a:custGeom>
            <a:avLst/>
            <a:gdLst/>
            <a:ahLst/>
            <a:rect l="0" t="0" r="r" b="b"/>
            <a:pathLst>
              <a:path w="1734709" h="615710">
                <a:moveTo>
                  <a:pt x="0" y="102619"/>
                </a:moveTo>
                <a:lnTo>
                  <a:pt x="8064" y="62675"/>
                </a:lnTo>
                <a:lnTo>
                  <a:pt x="30056" y="30056"/>
                </a:lnTo>
                <a:lnTo>
                  <a:pt x="62675" y="8064"/>
                </a:lnTo>
                <a:lnTo>
                  <a:pt x="102619" y="0"/>
                </a:lnTo>
                <a:lnTo>
                  <a:pt x="1632088" y="0"/>
                </a:lnTo>
                <a:lnTo>
                  <a:pt x="1672030" y="8064"/>
                </a:lnTo>
                <a:lnTo>
                  <a:pt x="1704650" y="30056"/>
                </a:lnTo>
                <a:lnTo>
                  <a:pt x="1726643" y="62675"/>
                </a:lnTo>
                <a:lnTo>
                  <a:pt x="1734708" y="102619"/>
                </a:lnTo>
                <a:lnTo>
                  <a:pt x="1734708" y="513089"/>
                </a:lnTo>
                <a:lnTo>
                  <a:pt x="1726643" y="553033"/>
                </a:lnTo>
                <a:lnTo>
                  <a:pt x="1704650" y="585652"/>
                </a:lnTo>
                <a:lnTo>
                  <a:pt x="1672030" y="607645"/>
                </a:lnTo>
                <a:lnTo>
                  <a:pt x="1632088" y="615709"/>
                </a:lnTo>
                <a:lnTo>
                  <a:pt x="102619" y="615709"/>
                </a:lnTo>
                <a:lnTo>
                  <a:pt x="62675" y="607645"/>
                </a:lnTo>
                <a:lnTo>
                  <a:pt x="30056" y="585652"/>
                </a:lnTo>
                <a:lnTo>
                  <a:pt x="8064" y="553033"/>
                </a:lnTo>
                <a:lnTo>
                  <a:pt x="0" y="513089"/>
                </a:lnTo>
                <a:lnTo>
                  <a:pt x="0" y="102619"/>
                </a:lnTo>
              </a:path>
            </a:pathLst>
          </a:custGeom>
          <a:noFill/>
          <a:ln w="9360">
            <a:solidFill>
              <a:srgbClr val="009bc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6" name="CustomShape 15"/>
          <p:cNvSpPr/>
          <p:nvPr/>
        </p:nvSpPr>
        <p:spPr>
          <a:xfrm>
            <a:off x="7137720" y="3000240"/>
            <a:ext cx="613080" cy="457560"/>
          </a:xfrm>
          <a:custGeom>
            <a:avLst/>
            <a:gdLst/>
            <a:ahLst/>
            <a:rect l="0" t="0" r="r" b="b"/>
            <a:pathLst>
              <a:path w="613029" h="457239">
                <a:moveTo>
                  <a:pt x="306514" y="0"/>
                </a:moveTo>
                <a:lnTo>
                  <a:pt x="251419" y="3683"/>
                </a:lnTo>
                <a:lnTo>
                  <a:pt x="199563" y="14303"/>
                </a:lnTo>
                <a:lnTo>
                  <a:pt x="151812" y="31214"/>
                </a:lnTo>
                <a:lnTo>
                  <a:pt x="109033" y="53770"/>
                </a:lnTo>
                <a:lnTo>
                  <a:pt x="72090" y="81326"/>
                </a:lnTo>
                <a:lnTo>
                  <a:pt x="41849" y="113235"/>
                </a:lnTo>
                <a:lnTo>
                  <a:pt x="19176" y="148851"/>
                </a:lnTo>
                <a:lnTo>
                  <a:pt x="4938" y="187530"/>
                </a:lnTo>
                <a:lnTo>
                  <a:pt x="0" y="228625"/>
                </a:lnTo>
                <a:lnTo>
                  <a:pt x="4938" y="269719"/>
                </a:lnTo>
                <a:lnTo>
                  <a:pt x="19176" y="308397"/>
                </a:lnTo>
                <a:lnTo>
                  <a:pt x="41849" y="344012"/>
                </a:lnTo>
                <a:lnTo>
                  <a:pt x="72090" y="375919"/>
                </a:lnTo>
                <a:lnTo>
                  <a:pt x="109033" y="403472"/>
                </a:lnTo>
                <a:lnTo>
                  <a:pt x="151812" y="426026"/>
                </a:lnTo>
                <a:lnTo>
                  <a:pt x="199563" y="442935"/>
                </a:lnTo>
                <a:lnTo>
                  <a:pt x="251419" y="453554"/>
                </a:lnTo>
                <a:lnTo>
                  <a:pt x="306514" y="457238"/>
                </a:lnTo>
                <a:lnTo>
                  <a:pt x="361612" y="453554"/>
                </a:lnTo>
                <a:lnTo>
                  <a:pt x="413470" y="442935"/>
                </a:lnTo>
                <a:lnTo>
                  <a:pt x="461221" y="426026"/>
                </a:lnTo>
                <a:lnTo>
                  <a:pt x="504001" y="403472"/>
                </a:lnTo>
                <a:lnTo>
                  <a:pt x="540943" y="375919"/>
                </a:lnTo>
                <a:lnTo>
                  <a:pt x="571182" y="344012"/>
                </a:lnTo>
                <a:lnTo>
                  <a:pt x="593853" y="308397"/>
                </a:lnTo>
                <a:lnTo>
                  <a:pt x="608090" y="269719"/>
                </a:lnTo>
                <a:lnTo>
                  <a:pt x="613028" y="228625"/>
                </a:lnTo>
                <a:lnTo>
                  <a:pt x="608090" y="187530"/>
                </a:lnTo>
                <a:lnTo>
                  <a:pt x="593853" y="148851"/>
                </a:lnTo>
                <a:lnTo>
                  <a:pt x="571182" y="113235"/>
                </a:lnTo>
                <a:lnTo>
                  <a:pt x="540943" y="81326"/>
                </a:lnTo>
                <a:lnTo>
                  <a:pt x="504001" y="53770"/>
                </a:lnTo>
                <a:lnTo>
                  <a:pt x="461221" y="31214"/>
                </a:lnTo>
                <a:lnTo>
                  <a:pt x="413470" y="14303"/>
                </a:lnTo>
                <a:lnTo>
                  <a:pt x="361612" y="3683"/>
                </a:lnTo>
                <a:lnTo>
                  <a:pt x="306514" y="0"/>
                </a:lnTo>
              </a:path>
            </a:pathLst>
          </a:custGeom>
          <a:solidFill>
            <a:srgbClr val="fffb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7" name="CustomShape 16"/>
          <p:cNvSpPr/>
          <p:nvPr/>
        </p:nvSpPr>
        <p:spPr>
          <a:xfrm>
            <a:off x="7137720" y="3000240"/>
            <a:ext cx="613080" cy="457560"/>
          </a:xfrm>
          <a:custGeom>
            <a:avLst/>
            <a:gdLst/>
            <a:ahLst/>
            <a:rect l="0" t="0" r="r" b="b"/>
            <a:pathLst>
              <a:path w="613030" h="457236">
                <a:moveTo>
                  <a:pt x="0" y="228617"/>
                </a:moveTo>
                <a:lnTo>
                  <a:pt x="4938" y="187523"/>
                </a:lnTo>
                <a:lnTo>
                  <a:pt x="19176" y="148845"/>
                </a:lnTo>
                <a:lnTo>
                  <a:pt x="41848" y="113230"/>
                </a:lnTo>
                <a:lnTo>
                  <a:pt x="72088" y="81322"/>
                </a:lnTo>
                <a:lnTo>
                  <a:pt x="109030" y="53768"/>
                </a:lnTo>
                <a:lnTo>
                  <a:pt x="151810" y="31213"/>
                </a:lnTo>
                <a:lnTo>
                  <a:pt x="199561" y="14302"/>
                </a:lnTo>
                <a:lnTo>
                  <a:pt x="251417" y="3683"/>
                </a:lnTo>
                <a:lnTo>
                  <a:pt x="306513" y="0"/>
                </a:lnTo>
                <a:lnTo>
                  <a:pt x="361610" y="3683"/>
                </a:lnTo>
                <a:lnTo>
                  <a:pt x="413467" y="14302"/>
                </a:lnTo>
                <a:lnTo>
                  <a:pt x="461218" y="31213"/>
                </a:lnTo>
                <a:lnTo>
                  <a:pt x="503998" y="53768"/>
                </a:lnTo>
                <a:lnTo>
                  <a:pt x="540941" y="81322"/>
                </a:lnTo>
                <a:lnTo>
                  <a:pt x="571181" y="113230"/>
                </a:lnTo>
                <a:lnTo>
                  <a:pt x="593853" y="148845"/>
                </a:lnTo>
                <a:lnTo>
                  <a:pt x="608091" y="187523"/>
                </a:lnTo>
                <a:lnTo>
                  <a:pt x="613029" y="228617"/>
                </a:lnTo>
                <a:lnTo>
                  <a:pt x="608091" y="269712"/>
                </a:lnTo>
                <a:lnTo>
                  <a:pt x="593853" y="308389"/>
                </a:lnTo>
                <a:lnTo>
                  <a:pt x="571181" y="344005"/>
                </a:lnTo>
                <a:lnTo>
                  <a:pt x="540941" y="375913"/>
                </a:lnTo>
                <a:lnTo>
                  <a:pt x="503998" y="403467"/>
                </a:lnTo>
                <a:lnTo>
                  <a:pt x="461218" y="426022"/>
                </a:lnTo>
                <a:lnTo>
                  <a:pt x="413467" y="442932"/>
                </a:lnTo>
                <a:lnTo>
                  <a:pt x="361610" y="453552"/>
                </a:lnTo>
                <a:lnTo>
                  <a:pt x="306513" y="457235"/>
                </a:lnTo>
                <a:lnTo>
                  <a:pt x="251417" y="453552"/>
                </a:lnTo>
                <a:lnTo>
                  <a:pt x="199561" y="442932"/>
                </a:lnTo>
                <a:lnTo>
                  <a:pt x="151810" y="426022"/>
                </a:lnTo>
                <a:lnTo>
                  <a:pt x="109030" y="403467"/>
                </a:lnTo>
                <a:lnTo>
                  <a:pt x="72088" y="375913"/>
                </a:lnTo>
                <a:lnTo>
                  <a:pt x="41848" y="344005"/>
                </a:lnTo>
                <a:lnTo>
                  <a:pt x="19176" y="308389"/>
                </a:lnTo>
                <a:lnTo>
                  <a:pt x="4938" y="269712"/>
                </a:lnTo>
                <a:lnTo>
                  <a:pt x="0" y="228617"/>
                </a:lnTo>
              </a:path>
            </a:pathLst>
          </a:custGeom>
          <a:noFill/>
          <a:ln w="9360">
            <a:solidFill>
              <a:srgbClr val="009cc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8" name="CustomShape 17"/>
          <p:cNvSpPr/>
          <p:nvPr/>
        </p:nvSpPr>
        <p:spPr>
          <a:xfrm>
            <a:off x="6153840" y="3072600"/>
            <a:ext cx="1432080" cy="82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751"/>
              </a:lnSpc>
            </a:pPr>
            <a:r>
              <a:rPr lang="en-IN" strike="noStrike">
                <a:solidFill>
                  <a:srgbClr val="008abf"/>
                </a:solidFill>
                <a:latin typeface="Arial"/>
              </a:rPr>
              <a:t>Service</a:t>
            </a:r>
            <a:r>
              <a:rPr lang="en-IN" strike="noStrike">
                <a:solidFill>
                  <a:srgbClr val="008abf"/>
                </a:solidFill>
                <a:latin typeface="Arial"/>
              </a:rPr>
              <a:t>	</a:t>
            </a:r>
            <a:r>
              <a:rPr b="1" lang="en-IN" strike="noStrike" baseline="4000">
                <a:solidFill>
                  <a:srgbClr val="008abf"/>
                </a:solidFill>
                <a:latin typeface="Arial"/>
              </a:rPr>
              <a:t>10x</a:t>
            </a:r>
            <a:endParaRPr/>
          </a:p>
          <a:p>
            <a:pPr>
              <a:lnSpc>
                <a:spcPts val="751"/>
              </a:lnSpc>
            </a:pPr>
            <a:r>
              <a:rPr lang="en-IN" strike="noStrike">
                <a:solidFill>
                  <a:srgbClr val="008abf"/>
                </a:solidFill>
                <a:latin typeface="Arial"/>
              </a:rPr>
              <a:t>Gateways</a:t>
            </a:r>
            <a:endParaRPr/>
          </a:p>
        </p:txBody>
      </p:sp>
      <p:sp>
        <p:nvSpPr>
          <p:cNvPr id="799" name="CustomShape 18"/>
          <p:cNvSpPr/>
          <p:nvPr/>
        </p:nvSpPr>
        <p:spPr>
          <a:xfrm>
            <a:off x="3445560" y="2946960"/>
            <a:ext cx="1832760" cy="718560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0" name="CustomShape 19"/>
          <p:cNvSpPr/>
          <p:nvPr/>
        </p:nvSpPr>
        <p:spPr>
          <a:xfrm>
            <a:off x="3494520" y="2979360"/>
            <a:ext cx="1734480" cy="615240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1" name="CustomShape 20"/>
          <p:cNvSpPr/>
          <p:nvPr/>
        </p:nvSpPr>
        <p:spPr>
          <a:xfrm>
            <a:off x="3494520" y="2979360"/>
            <a:ext cx="1734480" cy="615600"/>
          </a:xfrm>
          <a:custGeom>
            <a:avLst/>
            <a:gdLst/>
            <a:ahLst/>
            <a:rect l="0" t="0" r="r" b="b"/>
            <a:pathLst>
              <a:path w="1734709" h="615710">
                <a:moveTo>
                  <a:pt x="0" y="102619"/>
                </a:moveTo>
                <a:lnTo>
                  <a:pt x="8064" y="62675"/>
                </a:lnTo>
                <a:lnTo>
                  <a:pt x="30056" y="30056"/>
                </a:lnTo>
                <a:lnTo>
                  <a:pt x="62675" y="8064"/>
                </a:lnTo>
                <a:lnTo>
                  <a:pt x="102620" y="0"/>
                </a:lnTo>
                <a:lnTo>
                  <a:pt x="1632088" y="0"/>
                </a:lnTo>
                <a:lnTo>
                  <a:pt x="1672030" y="8064"/>
                </a:lnTo>
                <a:lnTo>
                  <a:pt x="1704650" y="30056"/>
                </a:lnTo>
                <a:lnTo>
                  <a:pt x="1726643" y="62675"/>
                </a:lnTo>
                <a:lnTo>
                  <a:pt x="1734708" y="102619"/>
                </a:lnTo>
                <a:lnTo>
                  <a:pt x="1734708" y="513089"/>
                </a:lnTo>
                <a:lnTo>
                  <a:pt x="1726643" y="553033"/>
                </a:lnTo>
                <a:lnTo>
                  <a:pt x="1704650" y="585652"/>
                </a:lnTo>
                <a:lnTo>
                  <a:pt x="1672030" y="607645"/>
                </a:lnTo>
                <a:lnTo>
                  <a:pt x="1632088" y="615709"/>
                </a:lnTo>
                <a:lnTo>
                  <a:pt x="102620" y="615709"/>
                </a:lnTo>
                <a:lnTo>
                  <a:pt x="62675" y="607645"/>
                </a:lnTo>
                <a:lnTo>
                  <a:pt x="30056" y="585652"/>
                </a:lnTo>
                <a:lnTo>
                  <a:pt x="8064" y="553033"/>
                </a:lnTo>
                <a:lnTo>
                  <a:pt x="0" y="513089"/>
                </a:lnTo>
                <a:lnTo>
                  <a:pt x="0" y="102619"/>
                </a:lnTo>
              </a:path>
            </a:pathLst>
          </a:custGeom>
          <a:noFill/>
          <a:ln w="9360">
            <a:solidFill>
              <a:srgbClr val="009bc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2" name="CustomShape 21"/>
          <p:cNvSpPr/>
          <p:nvPr/>
        </p:nvSpPr>
        <p:spPr>
          <a:xfrm>
            <a:off x="3951720" y="3150000"/>
            <a:ext cx="825840" cy="27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trike="noStrike">
                <a:solidFill>
                  <a:srgbClr val="008abf"/>
                </a:solidFill>
                <a:latin typeface="Arial"/>
              </a:rPr>
              <a:t>Routers</a:t>
            </a:r>
            <a:endParaRPr/>
          </a:p>
        </p:txBody>
      </p:sp>
      <p:sp>
        <p:nvSpPr>
          <p:cNvPr id="803" name="CustomShape 22"/>
          <p:cNvSpPr/>
          <p:nvPr/>
        </p:nvSpPr>
        <p:spPr>
          <a:xfrm>
            <a:off x="4827600" y="2940120"/>
            <a:ext cx="518400" cy="386280"/>
          </a:xfrm>
          <a:custGeom>
            <a:avLst/>
            <a:gdLst/>
            <a:ahLst/>
            <a:rect l="0" t="0" r="r" b="b"/>
            <a:pathLst>
              <a:path w="518427" h="386677">
                <a:moveTo>
                  <a:pt x="259206" y="0"/>
                </a:moveTo>
                <a:lnTo>
                  <a:pt x="206968" y="3928"/>
                </a:lnTo>
                <a:lnTo>
                  <a:pt x="158312" y="15193"/>
                </a:lnTo>
                <a:lnTo>
                  <a:pt x="114282" y="33020"/>
                </a:lnTo>
                <a:lnTo>
                  <a:pt x="75920" y="56629"/>
                </a:lnTo>
                <a:lnTo>
                  <a:pt x="44268" y="85243"/>
                </a:lnTo>
                <a:lnTo>
                  <a:pt x="20370" y="118086"/>
                </a:lnTo>
                <a:lnTo>
                  <a:pt x="5266" y="154379"/>
                </a:lnTo>
                <a:lnTo>
                  <a:pt x="0" y="193344"/>
                </a:lnTo>
                <a:lnTo>
                  <a:pt x="5266" y="232306"/>
                </a:lnTo>
                <a:lnTo>
                  <a:pt x="20370" y="268596"/>
                </a:lnTo>
                <a:lnTo>
                  <a:pt x="44268" y="301436"/>
                </a:lnTo>
                <a:lnTo>
                  <a:pt x="75920" y="330049"/>
                </a:lnTo>
                <a:lnTo>
                  <a:pt x="114282" y="353657"/>
                </a:lnTo>
                <a:lnTo>
                  <a:pt x="158312" y="371483"/>
                </a:lnTo>
                <a:lnTo>
                  <a:pt x="206968" y="382748"/>
                </a:lnTo>
                <a:lnTo>
                  <a:pt x="259206" y="386676"/>
                </a:lnTo>
                <a:lnTo>
                  <a:pt x="311449" y="382748"/>
                </a:lnTo>
                <a:lnTo>
                  <a:pt x="360108" y="371483"/>
                </a:lnTo>
                <a:lnTo>
                  <a:pt x="404140" y="353657"/>
                </a:lnTo>
                <a:lnTo>
                  <a:pt x="442504" y="330049"/>
                </a:lnTo>
                <a:lnTo>
                  <a:pt x="474157" y="301436"/>
                </a:lnTo>
                <a:lnTo>
                  <a:pt x="498056" y="268596"/>
                </a:lnTo>
                <a:lnTo>
                  <a:pt x="513160" y="232306"/>
                </a:lnTo>
                <a:lnTo>
                  <a:pt x="518426" y="193344"/>
                </a:lnTo>
                <a:lnTo>
                  <a:pt x="513160" y="154379"/>
                </a:lnTo>
                <a:lnTo>
                  <a:pt x="498056" y="118086"/>
                </a:lnTo>
                <a:lnTo>
                  <a:pt x="474157" y="85243"/>
                </a:lnTo>
                <a:lnTo>
                  <a:pt x="442504" y="56629"/>
                </a:lnTo>
                <a:lnTo>
                  <a:pt x="404140" y="33020"/>
                </a:lnTo>
                <a:lnTo>
                  <a:pt x="360108" y="15193"/>
                </a:lnTo>
                <a:lnTo>
                  <a:pt x="311449" y="3928"/>
                </a:lnTo>
                <a:lnTo>
                  <a:pt x="259206" y="0"/>
                </a:lnTo>
              </a:path>
            </a:pathLst>
          </a:custGeom>
          <a:solidFill>
            <a:srgbClr val="fffb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4" name="CustomShape 23"/>
          <p:cNvSpPr/>
          <p:nvPr/>
        </p:nvSpPr>
        <p:spPr>
          <a:xfrm>
            <a:off x="4827600" y="2940120"/>
            <a:ext cx="518400" cy="386280"/>
          </a:xfrm>
          <a:custGeom>
            <a:avLst/>
            <a:gdLst/>
            <a:ahLst/>
            <a:rect l="0" t="0" r="r" b="b"/>
            <a:pathLst>
              <a:path w="518426" h="386674">
                <a:moveTo>
                  <a:pt x="0" y="193336"/>
                </a:moveTo>
                <a:lnTo>
                  <a:pt x="5266" y="154372"/>
                </a:lnTo>
                <a:lnTo>
                  <a:pt x="20370" y="118081"/>
                </a:lnTo>
                <a:lnTo>
                  <a:pt x="44269" y="85240"/>
                </a:lnTo>
                <a:lnTo>
                  <a:pt x="75921" y="56627"/>
                </a:lnTo>
                <a:lnTo>
                  <a:pt x="114284" y="33018"/>
                </a:lnTo>
                <a:lnTo>
                  <a:pt x="158315" y="15193"/>
                </a:lnTo>
                <a:lnTo>
                  <a:pt x="206972" y="3927"/>
                </a:lnTo>
                <a:lnTo>
                  <a:pt x="259212" y="0"/>
                </a:lnTo>
                <a:lnTo>
                  <a:pt x="311453" y="3927"/>
                </a:lnTo>
                <a:lnTo>
                  <a:pt x="360109" y="15193"/>
                </a:lnTo>
                <a:lnTo>
                  <a:pt x="404140" y="33018"/>
                </a:lnTo>
                <a:lnTo>
                  <a:pt x="442503" y="56627"/>
                </a:lnTo>
                <a:lnTo>
                  <a:pt x="474155" y="85240"/>
                </a:lnTo>
                <a:lnTo>
                  <a:pt x="498055" y="118081"/>
                </a:lnTo>
                <a:lnTo>
                  <a:pt x="513159" y="154372"/>
                </a:lnTo>
                <a:lnTo>
                  <a:pt x="518425" y="193336"/>
                </a:lnTo>
                <a:lnTo>
                  <a:pt x="513159" y="232300"/>
                </a:lnTo>
                <a:lnTo>
                  <a:pt x="498055" y="268592"/>
                </a:lnTo>
                <a:lnTo>
                  <a:pt x="474155" y="301433"/>
                </a:lnTo>
                <a:lnTo>
                  <a:pt x="442503" y="330046"/>
                </a:lnTo>
                <a:lnTo>
                  <a:pt x="404140" y="353654"/>
                </a:lnTo>
                <a:lnTo>
                  <a:pt x="360109" y="371480"/>
                </a:lnTo>
                <a:lnTo>
                  <a:pt x="311453" y="382745"/>
                </a:lnTo>
                <a:lnTo>
                  <a:pt x="259212" y="386673"/>
                </a:lnTo>
                <a:lnTo>
                  <a:pt x="206972" y="382745"/>
                </a:lnTo>
                <a:lnTo>
                  <a:pt x="158315" y="371480"/>
                </a:lnTo>
                <a:lnTo>
                  <a:pt x="114284" y="353654"/>
                </a:lnTo>
                <a:lnTo>
                  <a:pt x="75921" y="330046"/>
                </a:lnTo>
                <a:lnTo>
                  <a:pt x="44269" y="301433"/>
                </a:lnTo>
                <a:lnTo>
                  <a:pt x="20370" y="268592"/>
                </a:lnTo>
                <a:lnTo>
                  <a:pt x="5266" y="232300"/>
                </a:lnTo>
                <a:lnTo>
                  <a:pt x="0" y="193336"/>
                </a:lnTo>
              </a:path>
            </a:pathLst>
          </a:custGeom>
          <a:noFill/>
          <a:ln w="9360">
            <a:solidFill>
              <a:srgbClr val="009cc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5" name="CustomShape 24"/>
          <p:cNvSpPr/>
          <p:nvPr/>
        </p:nvSpPr>
        <p:spPr>
          <a:xfrm>
            <a:off x="4991760" y="3042000"/>
            <a:ext cx="194760" cy="1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1200" strike="noStrike">
                <a:latin typeface="Arial"/>
              </a:rPr>
              <a:t>3x</a:t>
            </a:r>
            <a:endParaRPr/>
          </a:p>
        </p:txBody>
      </p:sp>
      <p:sp>
        <p:nvSpPr>
          <p:cNvPr id="806" name="CustomShape 25"/>
          <p:cNvSpPr/>
          <p:nvPr/>
        </p:nvSpPr>
        <p:spPr>
          <a:xfrm>
            <a:off x="5752440" y="3936240"/>
            <a:ext cx="1836720" cy="714600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7" name="CustomShape 26"/>
          <p:cNvSpPr/>
          <p:nvPr/>
        </p:nvSpPr>
        <p:spPr>
          <a:xfrm>
            <a:off x="5802480" y="3966840"/>
            <a:ext cx="1734480" cy="615240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8" name="CustomShape 27"/>
          <p:cNvSpPr/>
          <p:nvPr/>
        </p:nvSpPr>
        <p:spPr>
          <a:xfrm>
            <a:off x="5802480" y="3966840"/>
            <a:ext cx="1734480" cy="615600"/>
          </a:xfrm>
          <a:custGeom>
            <a:avLst/>
            <a:gdLst/>
            <a:ahLst/>
            <a:rect l="0" t="0" r="r" b="b"/>
            <a:pathLst>
              <a:path w="1734709" h="615710">
                <a:moveTo>
                  <a:pt x="0" y="102619"/>
                </a:moveTo>
                <a:lnTo>
                  <a:pt x="8064" y="62675"/>
                </a:lnTo>
                <a:lnTo>
                  <a:pt x="30056" y="30056"/>
                </a:lnTo>
                <a:lnTo>
                  <a:pt x="62675" y="8064"/>
                </a:lnTo>
                <a:lnTo>
                  <a:pt x="102620" y="0"/>
                </a:lnTo>
                <a:lnTo>
                  <a:pt x="1632089" y="0"/>
                </a:lnTo>
                <a:lnTo>
                  <a:pt x="1672031" y="8064"/>
                </a:lnTo>
                <a:lnTo>
                  <a:pt x="1704650" y="30056"/>
                </a:lnTo>
                <a:lnTo>
                  <a:pt x="1726643" y="62675"/>
                </a:lnTo>
                <a:lnTo>
                  <a:pt x="1734708" y="102619"/>
                </a:lnTo>
                <a:lnTo>
                  <a:pt x="1734708" y="513089"/>
                </a:lnTo>
                <a:lnTo>
                  <a:pt x="1726643" y="553033"/>
                </a:lnTo>
                <a:lnTo>
                  <a:pt x="1704650" y="585652"/>
                </a:lnTo>
                <a:lnTo>
                  <a:pt x="1672031" y="607645"/>
                </a:lnTo>
                <a:lnTo>
                  <a:pt x="1632089" y="615709"/>
                </a:lnTo>
                <a:lnTo>
                  <a:pt x="102620" y="615709"/>
                </a:lnTo>
                <a:lnTo>
                  <a:pt x="62675" y="607645"/>
                </a:lnTo>
                <a:lnTo>
                  <a:pt x="30056" y="585652"/>
                </a:lnTo>
                <a:lnTo>
                  <a:pt x="8064" y="553033"/>
                </a:lnTo>
                <a:lnTo>
                  <a:pt x="0" y="513089"/>
                </a:lnTo>
                <a:lnTo>
                  <a:pt x="0" y="102619"/>
                </a:lnTo>
              </a:path>
            </a:pathLst>
          </a:custGeom>
          <a:noFill/>
          <a:ln w="9360">
            <a:solidFill>
              <a:srgbClr val="009bc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9" name="CustomShape 28"/>
          <p:cNvSpPr/>
          <p:nvPr/>
        </p:nvSpPr>
        <p:spPr>
          <a:xfrm>
            <a:off x="7150680" y="3869640"/>
            <a:ext cx="613080" cy="457560"/>
          </a:xfrm>
          <a:custGeom>
            <a:avLst/>
            <a:gdLst/>
            <a:ahLst/>
            <a:rect l="0" t="0" r="r" b="b"/>
            <a:pathLst>
              <a:path w="613029" h="457240">
                <a:moveTo>
                  <a:pt x="306514" y="0"/>
                </a:moveTo>
                <a:lnTo>
                  <a:pt x="251416" y="3683"/>
                </a:lnTo>
                <a:lnTo>
                  <a:pt x="199558" y="14303"/>
                </a:lnTo>
                <a:lnTo>
                  <a:pt x="151807" y="31213"/>
                </a:lnTo>
                <a:lnTo>
                  <a:pt x="109027" y="53769"/>
                </a:lnTo>
                <a:lnTo>
                  <a:pt x="72085" y="81323"/>
                </a:lnTo>
                <a:lnTo>
                  <a:pt x="41846" y="113231"/>
                </a:lnTo>
                <a:lnTo>
                  <a:pt x="19175" y="148847"/>
                </a:lnTo>
                <a:lnTo>
                  <a:pt x="4938" y="187525"/>
                </a:lnTo>
                <a:lnTo>
                  <a:pt x="0" y="228620"/>
                </a:lnTo>
                <a:lnTo>
                  <a:pt x="4938" y="269714"/>
                </a:lnTo>
                <a:lnTo>
                  <a:pt x="19175" y="308392"/>
                </a:lnTo>
                <a:lnTo>
                  <a:pt x="41846" y="344008"/>
                </a:lnTo>
                <a:lnTo>
                  <a:pt x="72085" y="375916"/>
                </a:lnTo>
                <a:lnTo>
                  <a:pt x="109027" y="403470"/>
                </a:lnTo>
                <a:lnTo>
                  <a:pt x="151807" y="426026"/>
                </a:lnTo>
                <a:lnTo>
                  <a:pt x="199558" y="442936"/>
                </a:lnTo>
                <a:lnTo>
                  <a:pt x="251416" y="453555"/>
                </a:lnTo>
                <a:lnTo>
                  <a:pt x="306514" y="457239"/>
                </a:lnTo>
                <a:lnTo>
                  <a:pt x="361609" y="453555"/>
                </a:lnTo>
                <a:lnTo>
                  <a:pt x="413465" y="442936"/>
                </a:lnTo>
                <a:lnTo>
                  <a:pt x="461216" y="426026"/>
                </a:lnTo>
                <a:lnTo>
                  <a:pt x="503995" y="403470"/>
                </a:lnTo>
                <a:lnTo>
                  <a:pt x="540938" y="375916"/>
                </a:lnTo>
                <a:lnTo>
                  <a:pt x="571179" y="344008"/>
                </a:lnTo>
                <a:lnTo>
                  <a:pt x="593852" y="308392"/>
                </a:lnTo>
                <a:lnTo>
                  <a:pt x="608090" y="269714"/>
                </a:lnTo>
                <a:lnTo>
                  <a:pt x="613028" y="228620"/>
                </a:lnTo>
                <a:lnTo>
                  <a:pt x="608090" y="187525"/>
                </a:lnTo>
                <a:lnTo>
                  <a:pt x="593852" y="148847"/>
                </a:lnTo>
                <a:lnTo>
                  <a:pt x="571179" y="113231"/>
                </a:lnTo>
                <a:lnTo>
                  <a:pt x="540938" y="81323"/>
                </a:lnTo>
                <a:lnTo>
                  <a:pt x="503995" y="53769"/>
                </a:lnTo>
                <a:lnTo>
                  <a:pt x="461216" y="31213"/>
                </a:lnTo>
                <a:lnTo>
                  <a:pt x="413465" y="14303"/>
                </a:lnTo>
                <a:lnTo>
                  <a:pt x="361609" y="3683"/>
                </a:lnTo>
                <a:lnTo>
                  <a:pt x="306514" y="0"/>
                </a:lnTo>
              </a:path>
            </a:pathLst>
          </a:custGeom>
          <a:solidFill>
            <a:srgbClr val="fffb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0" name="CustomShape 29"/>
          <p:cNvSpPr/>
          <p:nvPr/>
        </p:nvSpPr>
        <p:spPr>
          <a:xfrm>
            <a:off x="7150680" y="3869640"/>
            <a:ext cx="613080" cy="457560"/>
          </a:xfrm>
          <a:custGeom>
            <a:avLst/>
            <a:gdLst/>
            <a:ahLst/>
            <a:rect l="0" t="0" r="r" b="b"/>
            <a:pathLst>
              <a:path w="613030" h="457236">
                <a:moveTo>
                  <a:pt x="0" y="228617"/>
                </a:moveTo>
                <a:lnTo>
                  <a:pt x="4938" y="187523"/>
                </a:lnTo>
                <a:lnTo>
                  <a:pt x="19176" y="148845"/>
                </a:lnTo>
                <a:lnTo>
                  <a:pt x="41848" y="113230"/>
                </a:lnTo>
                <a:lnTo>
                  <a:pt x="72088" y="81322"/>
                </a:lnTo>
                <a:lnTo>
                  <a:pt x="109031" y="53768"/>
                </a:lnTo>
                <a:lnTo>
                  <a:pt x="151810" y="31213"/>
                </a:lnTo>
                <a:lnTo>
                  <a:pt x="199561" y="14302"/>
                </a:lnTo>
                <a:lnTo>
                  <a:pt x="251418" y="3683"/>
                </a:lnTo>
                <a:lnTo>
                  <a:pt x="306514" y="0"/>
                </a:lnTo>
                <a:lnTo>
                  <a:pt x="361611" y="3683"/>
                </a:lnTo>
                <a:lnTo>
                  <a:pt x="413468" y="14302"/>
                </a:lnTo>
                <a:lnTo>
                  <a:pt x="461218" y="31213"/>
                </a:lnTo>
                <a:lnTo>
                  <a:pt x="503998" y="53768"/>
                </a:lnTo>
                <a:lnTo>
                  <a:pt x="540941" y="81322"/>
                </a:lnTo>
                <a:lnTo>
                  <a:pt x="571181" y="113230"/>
                </a:lnTo>
                <a:lnTo>
                  <a:pt x="593853" y="148845"/>
                </a:lnTo>
                <a:lnTo>
                  <a:pt x="608091" y="187523"/>
                </a:lnTo>
                <a:lnTo>
                  <a:pt x="613029" y="228617"/>
                </a:lnTo>
                <a:lnTo>
                  <a:pt x="608091" y="269712"/>
                </a:lnTo>
                <a:lnTo>
                  <a:pt x="593853" y="308389"/>
                </a:lnTo>
                <a:lnTo>
                  <a:pt x="571181" y="344005"/>
                </a:lnTo>
                <a:lnTo>
                  <a:pt x="540941" y="375913"/>
                </a:lnTo>
                <a:lnTo>
                  <a:pt x="503998" y="403467"/>
                </a:lnTo>
                <a:lnTo>
                  <a:pt x="461218" y="426022"/>
                </a:lnTo>
                <a:lnTo>
                  <a:pt x="413468" y="442932"/>
                </a:lnTo>
                <a:lnTo>
                  <a:pt x="361611" y="453552"/>
                </a:lnTo>
                <a:lnTo>
                  <a:pt x="306514" y="457235"/>
                </a:lnTo>
                <a:lnTo>
                  <a:pt x="251418" y="453552"/>
                </a:lnTo>
                <a:lnTo>
                  <a:pt x="199561" y="442932"/>
                </a:lnTo>
                <a:lnTo>
                  <a:pt x="151810" y="426022"/>
                </a:lnTo>
                <a:lnTo>
                  <a:pt x="109031" y="403467"/>
                </a:lnTo>
                <a:lnTo>
                  <a:pt x="72088" y="375913"/>
                </a:lnTo>
                <a:lnTo>
                  <a:pt x="41848" y="344005"/>
                </a:lnTo>
                <a:lnTo>
                  <a:pt x="19176" y="308389"/>
                </a:lnTo>
                <a:lnTo>
                  <a:pt x="4938" y="269712"/>
                </a:lnTo>
                <a:lnTo>
                  <a:pt x="0" y="228617"/>
                </a:lnTo>
              </a:path>
            </a:pathLst>
          </a:custGeom>
          <a:noFill/>
          <a:ln w="9360">
            <a:solidFill>
              <a:srgbClr val="009cc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1" name="CustomShape 30"/>
          <p:cNvSpPr/>
          <p:nvPr/>
        </p:nvSpPr>
        <p:spPr>
          <a:xfrm>
            <a:off x="5916600" y="4006800"/>
            <a:ext cx="168300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ts val="436"/>
              </a:lnSpc>
            </a:pPr>
            <a:r>
              <a:rPr b="1" lang="en-IN" sz="1200" strike="noStrike">
                <a:latin typeface="Arial"/>
              </a:rPr>
              <a:t>15x</a:t>
            </a:r>
            <a:endParaRPr/>
          </a:p>
          <a:p>
            <a:pPr>
              <a:lnSpc>
                <a:spcPts val="690"/>
              </a:lnSpc>
            </a:pPr>
            <a:r>
              <a:rPr lang="en-IN" strike="noStrike">
                <a:solidFill>
                  <a:srgbClr val="008abf"/>
                </a:solidFill>
                <a:latin typeface="Arial"/>
              </a:rPr>
              <a:t>Service</a:t>
            </a:r>
            <a:r>
              <a:rPr lang="en-IN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trike="noStrike">
                <a:solidFill>
                  <a:srgbClr val="008abf"/>
                </a:solidFill>
                <a:latin typeface="Arial"/>
              </a:rPr>
              <a:t>Nodes</a:t>
            </a:r>
            <a:endParaRPr/>
          </a:p>
        </p:txBody>
      </p:sp>
      <p:sp>
        <p:nvSpPr>
          <p:cNvPr id="812" name="CustomShape 31"/>
          <p:cNvSpPr/>
          <p:nvPr/>
        </p:nvSpPr>
        <p:spPr>
          <a:xfrm>
            <a:off x="3458160" y="3956760"/>
            <a:ext cx="1832760" cy="718560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3" name="CustomShape 32"/>
          <p:cNvSpPr/>
          <p:nvPr/>
        </p:nvSpPr>
        <p:spPr>
          <a:xfrm>
            <a:off x="3507480" y="3988080"/>
            <a:ext cx="1734480" cy="615240"/>
          </a:xfrm>
          <a:prstGeom prst="rect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4" name="CustomShape 33"/>
          <p:cNvSpPr/>
          <p:nvPr/>
        </p:nvSpPr>
        <p:spPr>
          <a:xfrm>
            <a:off x="3507480" y="3988080"/>
            <a:ext cx="1734480" cy="615600"/>
          </a:xfrm>
          <a:custGeom>
            <a:avLst/>
            <a:gdLst/>
            <a:ahLst/>
            <a:rect l="0" t="0" r="r" b="b"/>
            <a:pathLst>
              <a:path w="1734709" h="615710">
                <a:moveTo>
                  <a:pt x="0" y="102619"/>
                </a:moveTo>
                <a:lnTo>
                  <a:pt x="8064" y="62675"/>
                </a:lnTo>
                <a:lnTo>
                  <a:pt x="30056" y="30056"/>
                </a:lnTo>
                <a:lnTo>
                  <a:pt x="62675" y="8064"/>
                </a:lnTo>
                <a:lnTo>
                  <a:pt x="102619" y="0"/>
                </a:lnTo>
                <a:lnTo>
                  <a:pt x="1632088" y="0"/>
                </a:lnTo>
                <a:lnTo>
                  <a:pt x="1672030" y="8064"/>
                </a:lnTo>
                <a:lnTo>
                  <a:pt x="1704650" y="30056"/>
                </a:lnTo>
                <a:lnTo>
                  <a:pt x="1726643" y="62675"/>
                </a:lnTo>
                <a:lnTo>
                  <a:pt x="1734708" y="102619"/>
                </a:lnTo>
                <a:lnTo>
                  <a:pt x="1734708" y="513089"/>
                </a:lnTo>
                <a:lnTo>
                  <a:pt x="1726643" y="553033"/>
                </a:lnTo>
                <a:lnTo>
                  <a:pt x="1704650" y="585652"/>
                </a:lnTo>
                <a:lnTo>
                  <a:pt x="1672030" y="607645"/>
                </a:lnTo>
                <a:lnTo>
                  <a:pt x="1632088" y="615709"/>
                </a:lnTo>
                <a:lnTo>
                  <a:pt x="102619" y="615709"/>
                </a:lnTo>
                <a:lnTo>
                  <a:pt x="62675" y="607645"/>
                </a:lnTo>
                <a:lnTo>
                  <a:pt x="30056" y="585652"/>
                </a:lnTo>
                <a:lnTo>
                  <a:pt x="8064" y="553033"/>
                </a:lnTo>
                <a:lnTo>
                  <a:pt x="0" y="513089"/>
                </a:lnTo>
                <a:lnTo>
                  <a:pt x="0" y="102619"/>
                </a:lnTo>
              </a:path>
            </a:pathLst>
          </a:custGeom>
          <a:noFill/>
          <a:ln w="9360">
            <a:solidFill>
              <a:srgbClr val="009bc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5" name="CustomShape 34"/>
          <p:cNvSpPr/>
          <p:nvPr/>
        </p:nvSpPr>
        <p:spPr>
          <a:xfrm>
            <a:off x="4072680" y="4158720"/>
            <a:ext cx="609840" cy="27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trike="noStrike">
                <a:solidFill>
                  <a:srgbClr val="008abf"/>
                </a:solidFill>
                <a:latin typeface="Arial"/>
              </a:rPr>
              <a:t>DEAs</a:t>
            </a:r>
            <a:endParaRPr/>
          </a:p>
        </p:txBody>
      </p:sp>
      <p:sp>
        <p:nvSpPr>
          <p:cNvPr id="816" name="CustomShape 35"/>
          <p:cNvSpPr/>
          <p:nvPr/>
        </p:nvSpPr>
        <p:spPr>
          <a:xfrm>
            <a:off x="4840560" y="3844440"/>
            <a:ext cx="670320" cy="500040"/>
          </a:xfrm>
          <a:custGeom>
            <a:avLst/>
            <a:gdLst/>
            <a:ahLst/>
            <a:rect l="0" t="0" r="r" b="b"/>
            <a:pathLst>
              <a:path w="670129" h="499817">
                <a:moveTo>
                  <a:pt x="335064" y="0"/>
                </a:moveTo>
                <a:lnTo>
                  <a:pt x="280714" y="3270"/>
                </a:lnTo>
                <a:lnTo>
                  <a:pt x="229157" y="12740"/>
                </a:lnTo>
                <a:lnTo>
                  <a:pt x="181082" y="27893"/>
                </a:lnTo>
                <a:lnTo>
                  <a:pt x="137179" y="48217"/>
                </a:lnTo>
                <a:lnTo>
                  <a:pt x="98137" y="73195"/>
                </a:lnTo>
                <a:lnTo>
                  <a:pt x="64647" y="102314"/>
                </a:lnTo>
                <a:lnTo>
                  <a:pt x="37399" y="135059"/>
                </a:lnTo>
                <a:lnTo>
                  <a:pt x="17081" y="170916"/>
                </a:lnTo>
                <a:lnTo>
                  <a:pt x="4385" y="209370"/>
                </a:lnTo>
                <a:lnTo>
                  <a:pt x="0" y="249906"/>
                </a:lnTo>
                <a:lnTo>
                  <a:pt x="4385" y="290443"/>
                </a:lnTo>
                <a:lnTo>
                  <a:pt x="17081" y="328897"/>
                </a:lnTo>
                <a:lnTo>
                  <a:pt x="37399" y="364754"/>
                </a:lnTo>
                <a:lnTo>
                  <a:pt x="64647" y="397499"/>
                </a:lnTo>
                <a:lnTo>
                  <a:pt x="98137" y="426619"/>
                </a:lnTo>
                <a:lnTo>
                  <a:pt x="137179" y="451598"/>
                </a:lnTo>
                <a:lnTo>
                  <a:pt x="181082" y="471921"/>
                </a:lnTo>
                <a:lnTo>
                  <a:pt x="229157" y="487075"/>
                </a:lnTo>
                <a:lnTo>
                  <a:pt x="280714" y="496545"/>
                </a:lnTo>
                <a:lnTo>
                  <a:pt x="335064" y="499816"/>
                </a:lnTo>
                <a:lnTo>
                  <a:pt x="389413" y="496545"/>
                </a:lnTo>
                <a:lnTo>
                  <a:pt x="440970" y="487075"/>
                </a:lnTo>
                <a:lnTo>
                  <a:pt x="489045" y="471921"/>
                </a:lnTo>
                <a:lnTo>
                  <a:pt x="532948" y="451598"/>
                </a:lnTo>
                <a:lnTo>
                  <a:pt x="571990" y="426619"/>
                </a:lnTo>
                <a:lnTo>
                  <a:pt x="605480" y="397499"/>
                </a:lnTo>
                <a:lnTo>
                  <a:pt x="632729" y="364754"/>
                </a:lnTo>
                <a:lnTo>
                  <a:pt x="653046" y="328897"/>
                </a:lnTo>
                <a:lnTo>
                  <a:pt x="665742" y="290443"/>
                </a:lnTo>
                <a:lnTo>
                  <a:pt x="670128" y="249906"/>
                </a:lnTo>
                <a:lnTo>
                  <a:pt x="665742" y="209370"/>
                </a:lnTo>
                <a:lnTo>
                  <a:pt x="653046" y="170916"/>
                </a:lnTo>
                <a:lnTo>
                  <a:pt x="632729" y="135059"/>
                </a:lnTo>
                <a:lnTo>
                  <a:pt x="605480" y="102314"/>
                </a:lnTo>
                <a:lnTo>
                  <a:pt x="571990" y="73195"/>
                </a:lnTo>
                <a:lnTo>
                  <a:pt x="532948" y="48217"/>
                </a:lnTo>
                <a:lnTo>
                  <a:pt x="489045" y="27893"/>
                </a:lnTo>
                <a:lnTo>
                  <a:pt x="440970" y="12740"/>
                </a:lnTo>
                <a:lnTo>
                  <a:pt x="389413" y="3270"/>
                </a:lnTo>
                <a:lnTo>
                  <a:pt x="335064" y="0"/>
                </a:lnTo>
              </a:path>
            </a:pathLst>
          </a:custGeom>
          <a:solidFill>
            <a:srgbClr val="fffb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7" name="CustomShape 36"/>
          <p:cNvSpPr/>
          <p:nvPr/>
        </p:nvSpPr>
        <p:spPr>
          <a:xfrm>
            <a:off x="4840560" y="3844440"/>
            <a:ext cx="670320" cy="500040"/>
          </a:xfrm>
          <a:custGeom>
            <a:avLst/>
            <a:gdLst/>
            <a:ahLst/>
            <a:rect l="0" t="0" r="r" b="b"/>
            <a:pathLst>
              <a:path w="670122" h="499818">
                <a:moveTo>
                  <a:pt x="0" y="249908"/>
                </a:moveTo>
                <a:lnTo>
                  <a:pt x="4385" y="209372"/>
                </a:lnTo>
                <a:lnTo>
                  <a:pt x="17081" y="170918"/>
                </a:lnTo>
                <a:lnTo>
                  <a:pt x="37398" y="135061"/>
                </a:lnTo>
                <a:lnTo>
                  <a:pt x="64647" y="102315"/>
                </a:lnTo>
                <a:lnTo>
                  <a:pt x="98137" y="73196"/>
                </a:lnTo>
                <a:lnTo>
                  <a:pt x="137178" y="48217"/>
                </a:lnTo>
                <a:lnTo>
                  <a:pt x="181081" y="27894"/>
                </a:lnTo>
                <a:lnTo>
                  <a:pt x="229155" y="12740"/>
                </a:lnTo>
                <a:lnTo>
                  <a:pt x="280712" y="3270"/>
                </a:lnTo>
                <a:lnTo>
                  <a:pt x="335061" y="0"/>
                </a:lnTo>
                <a:lnTo>
                  <a:pt x="389409" y="3270"/>
                </a:lnTo>
                <a:lnTo>
                  <a:pt x="440966" y="12740"/>
                </a:lnTo>
                <a:lnTo>
                  <a:pt x="489040" y="27894"/>
                </a:lnTo>
                <a:lnTo>
                  <a:pt x="532943" y="48217"/>
                </a:lnTo>
                <a:lnTo>
                  <a:pt x="571984" y="73196"/>
                </a:lnTo>
                <a:lnTo>
                  <a:pt x="605474" y="102315"/>
                </a:lnTo>
                <a:lnTo>
                  <a:pt x="632722" y="135061"/>
                </a:lnTo>
                <a:lnTo>
                  <a:pt x="653040" y="170918"/>
                </a:lnTo>
                <a:lnTo>
                  <a:pt x="665736" y="209372"/>
                </a:lnTo>
                <a:lnTo>
                  <a:pt x="670121" y="249908"/>
                </a:lnTo>
                <a:lnTo>
                  <a:pt x="665736" y="290445"/>
                </a:lnTo>
                <a:lnTo>
                  <a:pt x="653040" y="328899"/>
                </a:lnTo>
                <a:lnTo>
                  <a:pt x="632722" y="364756"/>
                </a:lnTo>
                <a:lnTo>
                  <a:pt x="605474" y="397501"/>
                </a:lnTo>
                <a:lnTo>
                  <a:pt x="571984" y="426621"/>
                </a:lnTo>
                <a:lnTo>
                  <a:pt x="532943" y="451599"/>
                </a:lnTo>
                <a:lnTo>
                  <a:pt x="489040" y="471923"/>
                </a:lnTo>
                <a:lnTo>
                  <a:pt x="440966" y="487077"/>
                </a:lnTo>
                <a:lnTo>
                  <a:pt x="389409" y="496546"/>
                </a:lnTo>
                <a:lnTo>
                  <a:pt x="335061" y="499817"/>
                </a:lnTo>
                <a:lnTo>
                  <a:pt x="280712" y="496546"/>
                </a:lnTo>
                <a:lnTo>
                  <a:pt x="229155" y="487077"/>
                </a:lnTo>
                <a:lnTo>
                  <a:pt x="181081" y="471923"/>
                </a:lnTo>
                <a:lnTo>
                  <a:pt x="137178" y="451599"/>
                </a:lnTo>
                <a:lnTo>
                  <a:pt x="98137" y="426621"/>
                </a:lnTo>
                <a:lnTo>
                  <a:pt x="64647" y="397501"/>
                </a:lnTo>
                <a:lnTo>
                  <a:pt x="37398" y="364756"/>
                </a:lnTo>
                <a:lnTo>
                  <a:pt x="17081" y="328899"/>
                </a:lnTo>
                <a:lnTo>
                  <a:pt x="4385" y="290445"/>
                </a:lnTo>
                <a:lnTo>
                  <a:pt x="0" y="249908"/>
                </a:lnTo>
              </a:path>
            </a:pathLst>
          </a:custGeom>
          <a:noFill/>
          <a:ln w="9360">
            <a:solidFill>
              <a:srgbClr val="009cc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8" name="CustomShape 37"/>
          <p:cNvSpPr/>
          <p:nvPr/>
        </p:nvSpPr>
        <p:spPr>
          <a:xfrm>
            <a:off x="5038560" y="4002840"/>
            <a:ext cx="279720" cy="1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1200" strike="noStrike">
                <a:latin typeface="Arial"/>
              </a:rPr>
              <a:t>20x</a:t>
            </a:r>
            <a:endParaRPr/>
          </a:p>
        </p:txBody>
      </p:sp>
      <p:sp>
        <p:nvSpPr>
          <p:cNvPr id="819" name="CustomShape 38"/>
          <p:cNvSpPr/>
          <p:nvPr/>
        </p:nvSpPr>
        <p:spPr>
          <a:xfrm>
            <a:off x="1147320" y="2967480"/>
            <a:ext cx="1836720" cy="718560"/>
          </a:xfrm>
          <a:prstGeom prst="rect">
            <a:avLst/>
          </a:pr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0" name="CustomShape 39"/>
          <p:cNvSpPr/>
          <p:nvPr/>
        </p:nvSpPr>
        <p:spPr>
          <a:xfrm>
            <a:off x="1438200" y="2980080"/>
            <a:ext cx="1246680" cy="689760"/>
          </a:xfrm>
          <a:prstGeom prst="rect">
            <a:avLst/>
          </a:prstGeom>
          <a:blipFill>
            <a:blip r:embed="rId1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1" name="CustomShape 40"/>
          <p:cNvSpPr/>
          <p:nvPr/>
        </p:nvSpPr>
        <p:spPr>
          <a:xfrm>
            <a:off x="1197360" y="2998800"/>
            <a:ext cx="1734480" cy="615240"/>
          </a:xfrm>
          <a:prstGeom prst="rect">
            <a:avLst/>
          </a:prstGeom>
          <a:blipFill>
            <a:blip r:embed="rId1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2" name="CustomShape 41"/>
          <p:cNvSpPr/>
          <p:nvPr/>
        </p:nvSpPr>
        <p:spPr>
          <a:xfrm>
            <a:off x="1197360" y="2998800"/>
            <a:ext cx="1734480" cy="615600"/>
          </a:xfrm>
          <a:custGeom>
            <a:avLst/>
            <a:gdLst/>
            <a:ahLst/>
            <a:rect l="0" t="0" r="r" b="b"/>
            <a:pathLst>
              <a:path w="1734709" h="615710">
                <a:moveTo>
                  <a:pt x="0" y="102619"/>
                </a:moveTo>
                <a:lnTo>
                  <a:pt x="8064" y="62675"/>
                </a:lnTo>
                <a:lnTo>
                  <a:pt x="30056" y="30056"/>
                </a:lnTo>
                <a:lnTo>
                  <a:pt x="62675" y="8064"/>
                </a:lnTo>
                <a:lnTo>
                  <a:pt x="102620" y="0"/>
                </a:lnTo>
                <a:lnTo>
                  <a:pt x="1632088" y="0"/>
                </a:lnTo>
                <a:lnTo>
                  <a:pt x="1672030" y="8064"/>
                </a:lnTo>
                <a:lnTo>
                  <a:pt x="1704650" y="30056"/>
                </a:lnTo>
                <a:lnTo>
                  <a:pt x="1726643" y="62675"/>
                </a:lnTo>
                <a:lnTo>
                  <a:pt x="1734708" y="102619"/>
                </a:lnTo>
                <a:lnTo>
                  <a:pt x="1734708" y="513089"/>
                </a:lnTo>
                <a:lnTo>
                  <a:pt x="1726643" y="553033"/>
                </a:lnTo>
                <a:lnTo>
                  <a:pt x="1704650" y="585652"/>
                </a:lnTo>
                <a:lnTo>
                  <a:pt x="1672030" y="607645"/>
                </a:lnTo>
                <a:lnTo>
                  <a:pt x="1632088" y="615709"/>
                </a:lnTo>
                <a:lnTo>
                  <a:pt x="102620" y="615709"/>
                </a:lnTo>
                <a:lnTo>
                  <a:pt x="62675" y="607645"/>
                </a:lnTo>
                <a:lnTo>
                  <a:pt x="30056" y="585652"/>
                </a:lnTo>
                <a:lnTo>
                  <a:pt x="8064" y="553033"/>
                </a:lnTo>
                <a:lnTo>
                  <a:pt x="0" y="513089"/>
                </a:lnTo>
                <a:lnTo>
                  <a:pt x="0" y="102619"/>
                </a:lnTo>
              </a:path>
            </a:pathLst>
          </a:custGeom>
          <a:noFill/>
          <a:ln w="9360">
            <a:solidFill>
              <a:srgbClr val="009bc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3" name="CustomShape 42"/>
          <p:cNvSpPr/>
          <p:nvPr/>
        </p:nvSpPr>
        <p:spPr>
          <a:xfrm>
            <a:off x="1501920" y="3047400"/>
            <a:ext cx="113040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741"/>
              </a:lnSpc>
            </a:pPr>
            <a:r>
              <a:rPr lang="en-IN" strike="noStrike">
                <a:solidFill>
                  <a:srgbClr val="008abf"/>
                </a:solidFill>
                <a:latin typeface="Arial"/>
              </a:rPr>
              <a:t>Cloud  </a:t>
            </a:r>
            <a:r>
              <a:rPr lang="en-IN" strike="noStrike">
                <a:solidFill>
                  <a:srgbClr val="008abf"/>
                </a:solidFill>
                <a:latin typeface="Arial"/>
              </a:rPr>
              <a:t>Controllers</a:t>
            </a:r>
            <a:endParaRPr/>
          </a:p>
        </p:txBody>
      </p:sp>
      <p:sp>
        <p:nvSpPr>
          <p:cNvPr id="824" name="CustomShape 43"/>
          <p:cNvSpPr/>
          <p:nvPr/>
        </p:nvSpPr>
        <p:spPr>
          <a:xfrm>
            <a:off x="2530080" y="2959560"/>
            <a:ext cx="518400" cy="386280"/>
          </a:xfrm>
          <a:custGeom>
            <a:avLst/>
            <a:gdLst/>
            <a:ahLst/>
            <a:rect l="0" t="0" r="r" b="b"/>
            <a:pathLst>
              <a:path w="518427" h="386677">
                <a:moveTo>
                  <a:pt x="259219" y="0"/>
                </a:moveTo>
                <a:lnTo>
                  <a:pt x="206976" y="3928"/>
                </a:lnTo>
                <a:lnTo>
                  <a:pt x="158318" y="15193"/>
                </a:lnTo>
                <a:lnTo>
                  <a:pt x="114285" y="33019"/>
                </a:lnTo>
                <a:lnTo>
                  <a:pt x="75922" y="56627"/>
                </a:lnTo>
                <a:lnTo>
                  <a:pt x="44269" y="85240"/>
                </a:lnTo>
                <a:lnTo>
                  <a:pt x="20370" y="118080"/>
                </a:lnTo>
                <a:lnTo>
                  <a:pt x="5266" y="154370"/>
                </a:lnTo>
                <a:lnTo>
                  <a:pt x="0" y="193332"/>
                </a:lnTo>
                <a:lnTo>
                  <a:pt x="5266" y="232297"/>
                </a:lnTo>
                <a:lnTo>
                  <a:pt x="20370" y="268590"/>
                </a:lnTo>
                <a:lnTo>
                  <a:pt x="44269" y="301433"/>
                </a:lnTo>
                <a:lnTo>
                  <a:pt x="75922" y="330047"/>
                </a:lnTo>
                <a:lnTo>
                  <a:pt x="114285" y="353656"/>
                </a:lnTo>
                <a:lnTo>
                  <a:pt x="158318" y="371482"/>
                </a:lnTo>
                <a:lnTo>
                  <a:pt x="206976" y="382748"/>
                </a:lnTo>
                <a:lnTo>
                  <a:pt x="259219" y="386676"/>
                </a:lnTo>
                <a:lnTo>
                  <a:pt x="311458" y="382748"/>
                </a:lnTo>
                <a:lnTo>
                  <a:pt x="360114" y="371482"/>
                </a:lnTo>
                <a:lnTo>
                  <a:pt x="404144" y="353656"/>
                </a:lnTo>
                <a:lnTo>
                  <a:pt x="442506" y="330047"/>
                </a:lnTo>
                <a:lnTo>
                  <a:pt x="474157" y="301433"/>
                </a:lnTo>
                <a:lnTo>
                  <a:pt x="498056" y="268590"/>
                </a:lnTo>
                <a:lnTo>
                  <a:pt x="513160" y="232297"/>
                </a:lnTo>
                <a:lnTo>
                  <a:pt x="518426" y="193332"/>
                </a:lnTo>
                <a:lnTo>
                  <a:pt x="513160" y="154370"/>
                </a:lnTo>
                <a:lnTo>
                  <a:pt x="498056" y="118080"/>
                </a:lnTo>
                <a:lnTo>
                  <a:pt x="474157" y="85240"/>
                </a:lnTo>
                <a:lnTo>
                  <a:pt x="442506" y="56627"/>
                </a:lnTo>
                <a:lnTo>
                  <a:pt x="404144" y="33019"/>
                </a:lnTo>
                <a:lnTo>
                  <a:pt x="360114" y="15193"/>
                </a:lnTo>
                <a:lnTo>
                  <a:pt x="311458" y="3928"/>
                </a:lnTo>
                <a:lnTo>
                  <a:pt x="259219" y="0"/>
                </a:lnTo>
              </a:path>
            </a:pathLst>
          </a:custGeom>
          <a:solidFill>
            <a:srgbClr val="fffb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5" name="CustomShape 44"/>
          <p:cNvSpPr/>
          <p:nvPr/>
        </p:nvSpPr>
        <p:spPr>
          <a:xfrm>
            <a:off x="2530080" y="2959560"/>
            <a:ext cx="518400" cy="386280"/>
          </a:xfrm>
          <a:custGeom>
            <a:avLst/>
            <a:gdLst/>
            <a:ahLst/>
            <a:rect l="0" t="0" r="r" b="b"/>
            <a:pathLst>
              <a:path w="518426" h="386674">
                <a:moveTo>
                  <a:pt x="0" y="193336"/>
                </a:moveTo>
                <a:lnTo>
                  <a:pt x="5266" y="154372"/>
                </a:lnTo>
                <a:lnTo>
                  <a:pt x="20370" y="118081"/>
                </a:lnTo>
                <a:lnTo>
                  <a:pt x="44269" y="85240"/>
                </a:lnTo>
                <a:lnTo>
                  <a:pt x="75921" y="56627"/>
                </a:lnTo>
                <a:lnTo>
                  <a:pt x="114284" y="33018"/>
                </a:lnTo>
                <a:lnTo>
                  <a:pt x="158315" y="15193"/>
                </a:lnTo>
                <a:lnTo>
                  <a:pt x="206972" y="3927"/>
                </a:lnTo>
                <a:lnTo>
                  <a:pt x="259212" y="0"/>
                </a:lnTo>
                <a:lnTo>
                  <a:pt x="311453" y="3927"/>
                </a:lnTo>
                <a:lnTo>
                  <a:pt x="360109" y="15193"/>
                </a:lnTo>
                <a:lnTo>
                  <a:pt x="404140" y="33018"/>
                </a:lnTo>
                <a:lnTo>
                  <a:pt x="442503" y="56627"/>
                </a:lnTo>
                <a:lnTo>
                  <a:pt x="474155" y="85240"/>
                </a:lnTo>
                <a:lnTo>
                  <a:pt x="498055" y="118081"/>
                </a:lnTo>
                <a:lnTo>
                  <a:pt x="513159" y="154372"/>
                </a:lnTo>
                <a:lnTo>
                  <a:pt x="518425" y="193336"/>
                </a:lnTo>
                <a:lnTo>
                  <a:pt x="513159" y="232301"/>
                </a:lnTo>
                <a:lnTo>
                  <a:pt x="498055" y="268592"/>
                </a:lnTo>
                <a:lnTo>
                  <a:pt x="474155" y="301433"/>
                </a:lnTo>
                <a:lnTo>
                  <a:pt x="442503" y="330046"/>
                </a:lnTo>
                <a:lnTo>
                  <a:pt x="404140" y="353654"/>
                </a:lnTo>
                <a:lnTo>
                  <a:pt x="360109" y="371480"/>
                </a:lnTo>
                <a:lnTo>
                  <a:pt x="311453" y="382745"/>
                </a:lnTo>
                <a:lnTo>
                  <a:pt x="259212" y="386673"/>
                </a:lnTo>
                <a:lnTo>
                  <a:pt x="206972" y="382745"/>
                </a:lnTo>
                <a:lnTo>
                  <a:pt x="158315" y="371480"/>
                </a:lnTo>
                <a:lnTo>
                  <a:pt x="114284" y="353654"/>
                </a:lnTo>
                <a:lnTo>
                  <a:pt x="75921" y="330046"/>
                </a:lnTo>
                <a:lnTo>
                  <a:pt x="44269" y="301433"/>
                </a:lnTo>
                <a:lnTo>
                  <a:pt x="20370" y="268592"/>
                </a:lnTo>
                <a:lnTo>
                  <a:pt x="5266" y="232301"/>
                </a:lnTo>
                <a:lnTo>
                  <a:pt x="0" y="193336"/>
                </a:lnTo>
              </a:path>
            </a:pathLst>
          </a:custGeom>
          <a:noFill/>
          <a:ln w="9360">
            <a:solidFill>
              <a:srgbClr val="009cc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6" name="CustomShape 45"/>
          <p:cNvSpPr/>
          <p:nvPr/>
        </p:nvSpPr>
        <p:spPr>
          <a:xfrm>
            <a:off x="2694600" y="3061440"/>
            <a:ext cx="194760" cy="1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1200" strike="noStrike">
                <a:latin typeface="Arial"/>
              </a:rPr>
              <a:t>2x</a:t>
            </a:r>
            <a:endParaRPr/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CustomShape 1"/>
          <p:cNvSpPr/>
          <p:nvPr/>
        </p:nvSpPr>
        <p:spPr>
          <a:xfrm>
            <a:off x="0" y="0"/>
            <a:ext cx="9143640" cy="5143320"/>
          </a:xfrm>
          <a:custGeom>
            <a:avLst/>
            <a:gdLst/>
            <a:ahLst/>
            <a:rect l="0" t="0" r="r" b="b"/>
            <a:pathLst>
              <a:path w="9144001" h="5143500">
                <a:moveTo>
                  <a:pt x="0" y="0"/>
                </a:moveTo>
                <a:lnTo>
                  <a:pt x="9144000" y="0"/>
                </a:lnTo>
                <a:lnTo>
                  <a:pt x="9144000" y="5143499"/>
                </a:lnTo>
                <a:lnTo>
                  <a:pt x="0" y="5143499"/>
                </a:lnTo>
                <a:lnTo>
                  <a:pt x="0" y="0"/>
                </a:lnTo>
              </a:path>
            </a:pathLst>
          </a:custGeom>
          <a:solidFill>
            <a:srgbClr val="00afe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8" name="CustomShape 2"/>
          <p:cNvSpPr/>
          <p:nvPr/>
        </p:nvSpPr>
        <p:spPr>
          <a:xfrm>
            <a:off x="633240" y="925920"/>
            <a:ext cx="2193480" cy="18558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9" name="CustomShape 3"/>
          <p:cNvSpPr/>
          <p:nvPr/>
        </p:nvSpPr>
        <p:spPr>
          <a:xfrm>
            <a:off x="8229960" y="4797360"/>
            <a:ext cx="615240" cy="18108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0" name="CustomShape 4"/>
          <p:cNvSpPr/>
          <p:nvPr/>
        </p:nvSpPr>
        <p:spPr>
          <a:xfrm>
            <a:off x="2044800" y="2728080"/>
            <a:ext cx="6073560" cy="127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1174"/>
              </a:lnSpc>
            </a:pP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IaaS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Configuration</a:t>
            </a:r>
            <a:endParaRPr/>
          </a:p>
          <a:p>
            <a:pPr>
              <a:lnSpc>
                <a:spcPts val="1174"/>
              </a:lnSpc>
            </a:pP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IBM 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Cloud 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Manager 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with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OpenStack</a:t>
            </a:r>
            <a:endParaRPr/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CustomShape 1"/>
          <p:cNvSpPr/>
          <p:nvPr/>
        </p:nvSpPr>
        <p:spPr>
          <a:xfrm>
            <a:off x="0" y="0"/>
            <a:ext cx="9143640" cy="694800"/>
          </a:xfrm>
          <a:custGeom>
            <a:avLst/>
            <a:gdLst/>
            <a:ahLst/>
            <a:rect l="0" t="0" r="r" b="b"/>
            <a:pathLst>
              <a:path w="9144001" h="695326">
                <a:moveTo>
                  <a:pt x="0" y="0"/>
                </a:moveTo>
                <a:lnTo>
                  <a:pt x="9144000" y="0"/>
                </a:lnTo>
                <a:lnTo>
                  <a:pt x="9144000" y="695325"/>
                </a:lnTo>
                <a:lnTo>
                  <a:pt x="0" y="695325"/>
                </a:lnTo>
                <a:lnTo>
                  <a:pt x="0" y="0"/>
                </a:lnTo>
              </a:path>
            </a:pathLst>
          </a:custGeom>
          <a:solidFill>
            <a:srgbClr val="54b0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2" name="CustomShape 2"/>
          <p:cNvSpPr/>
          <p:nvPr/>
        </p:nvSpPr>
        <p:spPr>
          <a:xfrm>
            <a:off x="8305920" y="0"/>
            <a:ext cx="837720" cy="30132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3" name="CustomShape 3"/>
          <p:cNvSpPr/>
          <p:nvPr/>
        </p:nvSpPr>
        <p:spPr>
          <a:xfrm>
            <a:off x="1881360" y="1367640"/>
            <a:ext cx="799920" cy="151920"/>
          </a:xfrm>
          <a:custGeom>
            <a:avLst/>
            <a:gdLst/>
            <a:ahLst/>
            <a:rect l="0" t="0" r="r" b="b"/>
            <a:pathLst>
              <a:path w="800101" h="152401">
                <a:moveTo>
                  <a:pt x="774700" y="0"/>
                </a:moveTo>
                <a:lnTo>
                  <a:pt x="25400" y="0"/>
                </a:lnTo>
                <a:lnTo>
                  <a:pt x="15516" y="1997"/>
                </a:lnTo>
                <a:lnTo>
                  <a:pt x="7442" y="7442"/>
                </a:lnTo>
                <a:lnTo>
                  <a:pt x="1997" y="15516"/>
                </a:lnTo>
                <a:lnTo>
                  <a:pt x="0" y="25400"/>
                </a:lnTo>
                <a:lnTo>
                  <a:pt x="0" y="127000"/>
                </a:lnTo>
                <a:lnTo>
                  <a:pt x="1997" y="136889"/>
                </a:lnTo>
                <a:lnTo>
                  <a:pt x="7442" y="144962"/>
                </a:lnTo>
                <a:lnTo>
                  <a:pt x="15516" y="150404"/>
                </a:lnTo>
                <a:lnTo>
                  <a:pt x="25400" y="152400"/>
                </a:lnTo>
                <a:lnTo>
                  <a:pt x="774700" y="152400"/>
                </a:lnTo>
                <a:lnTo>
                  <a:pt x="784589" y="150404"/>
                </a:lnTo>
                <a:lnTo>
                  <a:pt x="792662" y="144962"/>
                </a:lnTo>
                <a:lnTo>
                  <a:pt x="798104" y="136889"/>
                </a:lnTo>
                <a:lnTo>
                  <a:pt x="800100" y="127000"/>
                </a:lnTo>
                <a:lnTo>
                  <a:pt x="800100" y="25400"/>
                </a:lnTo>
                <a:lnTo>
                  <a:pt x="798104" y="15516"/>
                </a:lnTo>
                <a:lnTo>
                  <a:pt x="792662" y="7442"/>
                </a:lnTo>
                <a:lnTo>
                  <a:pt x="784589" y="1997"/>
                </a:lnTo>
                <a:lnTo>
                  <a:pt x="774700" y="0"/>
                </a:lnTo>
              </a:path>
            </a:pathLst>
          </a:custGeom>
          <a:solidFill>
            <a:srgbClr val="aac46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4" name="CustomShape 4"/>
          <p:cNvSpPr/>
          <p:nvPr/>
        </p:nvSpPr>
        <p:spPr>
          <a:xfrm>
            <a:off x="1881360" y="1367640"/>
            <a:ext cx="799920" cy="151920"/>
          </a:xfrm>
          <a:custGeom>
            <a:avLst/>
            <a:gdLst/>
            <a:ahLst/>
            <a:rect l="0" t="0" r="r" b="b"/>
            <a:pathLst>
              <a:path w="800100" h="152400">
                <a:moveTo>
                  <a:pt x="800099" y="25401"/>
                </a:moveTo>
                <a:lnTo>
                  <a:pt x="798103" y="15513"/>
                </a:lnTo>
                <a:lnTo>
                  <a:pt x="792659" y="7439"/>
                </a:lnTo>
                <a:lnTo>
                  <a:pt x="784585" y="1996"/>
                </a:lnTo>
                <a:lnTo>
                  <a:pt x="774698" y="0"/>
                </a:lnTo>
                <a:lnTo>
                  <a:pt x="25400" y="0"/>
                </a:lnTo>
                <a:lnTo>
                  <a:pt x="15513" y="1996"/>
                </a:lnTo>
                <a:lnTo>
                  <a:pt x="7439" y="7439"/>
                </a:lnTo>
                <a:lnTo>
                  <a:pt x="1996" y="15513"/>
                </a:lnTo>
                <a:lnTo>
                  <a:pt x="0" y="25401"/>
                </a:lnTo>
                <a:lnTo>
                  <a:pt x="0" y="126998"/>
                </a:lnTo>
                <a:lnTo>
                  <a:pt x="1996" y="136886"/>
                </a:lnTo>
                <a:lnTo>
                  <a:pt x="7439" y="144960"/>
                </a:lnTo>
                <a:lnTo>
                  <a:pt x="15513" y="150403"/>
                </a:lnTo>
                <a:lnTo>
                  <a:pt x="25400" y="152399"/>
                </a:lnTo>
                <a:lnTo>
                  <a:pt x="774698" y="152399"/>
                </a:lnTo>
                <a:lnTo>
                  <a:pt x="784585" y="150403"/>
                </a:lnTo>
                <a:lnTo>
                  <a:pt x="792659" y="144960"/>
                </a:lnTo>
                <a:lnTo>
                  <a:pt x="798103" y="136886"/>
                </a:lnTo>
                <a:lnTo>
                  <a:pt x="800099" y="126998"/>
                </a:lnTo>
                <a:lnTo>
                  <a:pt x="800099" y="25401"/>
                </a:lnTo>
              </a:path>
            </a:pathLst>
          </a:custGeom>
          <a:noFill/>
          <a:ln w="9360">
            <a:solidFill>
              <a:srgbClr val="92929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5" name="CustomShape 5"/>
          <p:cNvSpPr/>
          <p:nvPr/>
        </p:nvSpPr>
        <p:spPr>
          <a:xfrm>
            <a:off x="1752480" y="1692720"/>
            <a:ext cx="1657080" cy="259056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6" name="CustomShape 6"/>
          <p:cNvSpPr/>
          <p:nvPr/>
        </p:nvSpPr>
        <p:spPr>
          <a:xfrm>
            <a:off x="1752480" y="1692720"/>
            <a:ext cx="1657080" cy="2590560"/>
          </a:xfrm>
          <a:custGeom>
            <a:avLst/>
            <a:gdLst/>
            <a:ahLst/>
            <a:rect l="0" t="0" r="r" b="b"/>
            <a:pathLst>
              <a:path w="1657349" h="2590798">
                <a:moveTo>
                  <a:pt x="1657348" y="276230"/>
                </a:moveTo>
                <a:lnTo>
                  <a:pt x="1652898" y="226577"/>
                </a:lnTo>
                <a:lnTo>
                  <a:pt x="1640066" y="179844"/>
                </a:lnTo>
                <a:lnTo>
                  <a:pt x="1619635" y="136811"/>
                </a:lnTo>
                <a:lnTo>
                  <a:pt x="1592382" y="98258"/>
                </a:lnTo>
                <a:lnTo>
                  <a:pt x="1559089" y="64966"/>
                </a:lnTo>
                <a:lnTo>
                  <a:pt x="1520536" y="37713"/>
                </a:lnTo>
                <a:lnTo>
                  <a:pt x="1477503" y="17281"/>
                </a:lnTo>
                <a:lnTo>
                  <a:pt x="1430770" y="4450"/>
                </a:lnTo>
                <a:lnTo>
                  <a:pt x="1381117" y="0"/>
                </a:lnTo>
                <a:lnTo>
                  <a:pt x="276229" y="0"/>
                </a:lnTo>
                <a:lnTo>
                  <a:pt x="226576" y="4450"/>
                </a:lnTo>
                <a:lnTo>
                  <a:pt x="179843" y="17281"/>
                </a:lnTo>
                <a:lnTo>
                  <a:pt x="136810" y="37713"/>
                </a:lnTo>
                <a:lnTo>
                  <a:pt x="98257" y="64966"/>
                </a:lnTo>
                <a:lnTo>
                  <a:pt x="64965" y="98258"/>
                </a:lnTo>
                <a:lnTo>
                  <a:pt x="37712" y="136811"/>
                </a:lnTo>
                <a:lnTo>
                  <a:pt x="17281" y="179844"/>
                </a:lnTo>
                <a:lnTo>
                  <a:pt x="4450" y="226577"/>
                </a:lnTo>
                <a:lnTo>
                  <a:pt x="0" y="276230"/>
                </a:lnTo>
                <a:lnTo>
                  <a:pt x="0" y="2314568"/>
                </a:lnTo>
                <a:lnTo>
                  <a:pt x="4450" y="2364221"/>
                </a:lnTo>
                <a:lnTo>
                  <a:pt x="17281" y="2410954"/>
                </a:lnTo>
                <a:lnTo>
                  <a:pt x="37712" y="2453987"/>
                </a:lnTo>
                <a:lnTo>
                  <a:pt x="64965" y="2492540"/>
                </a:lnTo>
                <a:lnTo>
                  <a:pt x="98257" y="2525832"/>
                </a:lnTo>
                <a:lnTo>
                  <a:pt x="136810" y="2553085"/>
                </a:lnTo>
                <a:lnTo>
                  <a:pt x="179843" y="2573516"/>
                </a:lnTo>
                <a:lnTo>
                  <a:pt x="226576" y="2586347"/>
                </a:lnTo>
                <a:lnTo>
                  <a:pt x="276229" y="2590797"/>
                </a:lnTo>
                <a:lnTo>
                  <a:pt x="1381117" y="2590797"/>
                </a:lnTo>
                <a:lnTo>
                  <a:pt x="1430770" y="2586347"/>
                </a:lnTo>
                <a:lnTo>
                  <a:pt x="1477503" y="2573516"/>
                </a:lnTo>
                <a:lnTo>
                  <a:pt x="1520536" y="2553085"/>
                </a:lnTo>
                <a:lnTo>
                  <a:pt x="1559089" y="2525832"/>
                </a:lnTo>
                <a:lnTo>
                  <a:pt x="1592382" y="2492540"/>
                </a:lnTo>
                <a:lnTo>
                  <a:pt x="1619635" y="2453987"/>
                </a:lnTo>
                <a:lnTo>
                  <a:pt x="1640066" y="2410954"/>
                </a:lnTo>
                <a:lnTo>
                  <a:pt x="1652898" y="2364221"/>
                </a:lnTo>
                <a:lnTo>
                  <a:pt x="1657348" y="2314568"/>
                </a:lnTo>
                <a:lnTo>
                  <a:pt x="1657348" y="276230"/>
                </a:lnTo>
              </a:path>
            </a:pathLst>
          </a:custGeom>
          <a:noFill/>
          <a:ln w="9360">
            <a:solidFill>
              <a:srgbClr val="92929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7" name="CustomShape 7"/>
          <p:cNvSpPr/>
          <p:nvPr/>
        </p:nvSpPr>
        <p:spPr>
          <a:xfrm>
            <a:off x="2714760" y="2364120"/>
            <a:ext cx="686520" cy="3985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8" name="CustomShape 8"/>
          <p:cNvSpPr/>
          <p:nvPr/>
        </p:nvSpPr>
        <p:spPr>
          <a:xfrm>
            <a:off x="2714760" y="2364120"/>
            <a:ext cx="686880" cy="398880"/>
          </a:xfrm>
          <a:custGeom>
            <a:avLst/>
            <a:gdLst/>
            <a:ahLst/>
            <a:rect l="0" t="0" r="r" b="b"/>
            <a:pathLst>
              <a:path w="686990" h="398859">
                <a:moveTo>
                  <a:pt x="686989" y="66477"/>
                </a:moveTo>
                <a:lnTo>
                  <a:pt x="681765" y="40601"/>
                </a:lnTo>
                <a:lnTo>
                  <a:pt x="667518" y="19470"/>
                </a:lnTo>
                <a:lnTo>
                  <a:pt x="646387" y="5224"/>
                </a:lnTo>
                <a:lnTo>
                  <a:pt x="620511" y="0"/>
                </a:lnTo>
                <a:lnTo>
                  <a:pt x="66477" y="0"/>
                </a:lnTo>
                <a:lnTo>
                  <a:pt x="40601" y="5224"/>
                </a:lnTo>
                <a:lnTo>
                  <a:pt x="19470" y="19470"/>
                </a:lnTo>
                <a:lnTo>
                  <a:pt x="5224" y="40601"/>
                </a:lnTo>
                <a:lnTo>
                  <a:pt x="0" y="66477"/>
                </a:lnTo>
                <a:lnTo>
                  <a:pt x="0" y="332380"/>
                </a:lnTo>
                <a:lnTo>
                  <a:pt x="5224" y="358257"/>
                </a:lnTo>
                <a:lnTo>
                  <a:pt x="19470" y="379387"/>
                </a:lnTo>
                <a:lnTo>
                  <a:pt x="40601" y="393634"/>
                </a:lnTo>
                <a:lnTo>
                  <a:pt x="66477" y="398858"/>
                </a:lnTo>
                <a:lnTo>
                  <a:pt x="620511" y="398858"/>
                </a:lnTo>
                <a:lnTo>
                  <a:pt x="646387" y="393634"/>
                </a:lnTo>
                <a:lnTo>
                  <a:pt x="667518" y="379387"/>
                </a:lnTo>
                <a:lnTo>
                  <a:pt x="681765" y="358257"/>
                </a:lnTo>
                <a:lnTo>
                  <a:pt x="686989" y="332380"/>
                </a:lnTo>
                <a:lnTo>
                  <a:pt x="686989" y="66477"/>
                </a:lnTo>
              </a:path>
            </a:pathLst>
          </a:custGeom>
          <a:noFill/>
          <a:ln w="9360">
            <a:solidFill>
              <a:srgbClr val="92929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9" name="CustomShape 9"/>
          <p:cNvSpPr/>
          <p:nvPr/>
        </p:nvSpPr>
        <p:spPr>
          <a:xfrm>
            <a:off x="2811240" y="2440800"/>
            <a:ext cx="477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318"/>
              </a:lnSpc>
            </a:pPr>
            <a:r>
              <a:rPr lang="en-IN" sz="800" strike="noStrike">
                <a:latin typeface="Arial"/>
              </a:rPr>
              <a:t>OpenStac  k</a:t>
            </a:r>
            <a:r>
              <a:rPr lang="en-IN" sz="800" strike="noStrike">
                <a:latin typeface="Arial"/>
              </a:rPr>
              <a:t> </a:t>
            </a:r>
            <a:r>
              <a:rPr lang="en-IN" sz="800" strike="noStrike">
                <a:latin typeface="Arial"/>
              </a:rPr>
              <a:t>Adapter</a:t>
            </a:r>
            <a:endParaRPr/>
          </a:p>
        </p:txBody>
      </p:sp>
      <p:sp>
        <p:nvSpPr>
          <p:cNvPr id="840" name="CustomShape 10"/>
          <p:cNvSpPr/>
          <p:nvPr/>
        </p:nvSpPr>
        <p:spPr>
          <a:xfrm>
            <a:off x="1879920" y="1751040"/>
            <a:ext cx="790200" cy="12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57000"/>
              </a:lnSpc>
            </a:pPr>
            <a:r>
              <a:rPr b="1" lang="en-IN" sz="800" strike="noStrike">
                <a:latin typeface="Arial"/>
              </a:rPr>
              <a:t>Cloud</a:t>
            </a:r>
            <a:r>
              <a:rPr b="1" lang="en-IN" sz="800" strike="noStrike">
                <a:latin typeface="Arial"/>
              </a:rPr>
              <a:t> </a:t>
            </a:r>
            <a:r>
              <a:rPr b="1" lang="en-IN" sz="800" strike="noStrike">
                <a:latin typeface="Arial"/>
              </a:rPr>
              <a:t>Manager  </a:t>
            </a:r>
            <a:r>
              <a:rPr lang="en-IN" sz="700" strike="noStrike">
                <a:latin typeface="Arial"/>
              </a:rPr>
              <a:t>User management  Project</a:t>
            </a:r>
            <a:endParaRPr/>
          </a:p>
          <a:p>
            <a:pPr>
              <a:lnSpc>
                <a:spcPct val="166000"/>
              </a:lnSpc>
            </a:pPr>
            <a:r>
              <a:rPr lang="en-IN" sz="700" strike="noStrike">
                <a:latin typeface="Arial"/>
              </a:rPr>
              <a:t>Network</a:t>
            </a:r>
            <a:r>
              <a:rPr lang="en-IN" sz="700" strike="noStrike">
                <a:latin typeface="Arial"/>
              </a:rPr>
              <a:t> </a:t>
            </a:r>
            <a:r>
              <a:rPr lang="en-IN" sz="700" strike="noStrike">
                <a:latin typeface="Arial"/>
              </a:rPr>
              <a:t>mapping  Cloud</a:t>
            </a:r>
            <a:r>
              <a:rPr lang="en-IN" sz="700" strike="noStrike">
                <a:latin typeface="Arial"/>
              </a:rPr>
              <a:t> </a:t>
            </a:r>
            <a:r>
              <a:rPr lang="en-IN" sz="700" strike="noStrike">
                <a:latin typeface="Arial"/>
              </a:rPr>
              <a:t>admin</a:t>
            </a:r>
            <a:endParaRPr/>
          </a:p>
          <a:p>
            <a:pPr>
              <a:lnSpc>
                <a:spcPct val="100000"/>
              </a:lnSpc>
            </a:pPr>
            <a:r>
              <a:rPr lang="en-IN" sz="700" strike="noStrike">
                <a:latin typeface="Arial"/>
              </a:rPr>
              <a:t>VM</a:t>
            </a:r>
            <a:r>
              <a:rPr lang="en-IN" sz="700" strike="noStrike">
                <a:latin typeface="Arial"/>
              </a:rPr>
              <a:t> </a:t>
            </a:r>
            <a:r>
              <a:rPr lang="en-IN" sz="700" strike="noStrike">
                <a:latin typeface="Arial"/>
              </a:rPr>
              <a:t>management</a:t>
            </a:r>
            <a:endParaRPr/>
          </a:p>
        </p:txBody>
      </p:sp>
      <p:sp>
        <p:nvSpPr>
          <p:cNvPr id="841" name="CustomShape 11"/>
          <p:cNvSpPr/>
          <p:nvPr/>
        </p:nvSpPr>
        <p:spPr>
          <a:xfrm>
            <a:off x="1906200" y="2964960"/>
            <a:ext cx="741960" cy="80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65000"/>
              </a:lnSpc>
            </a:pPr>
            <a:r>
              <a:rPr lang="en-IN" sz="700" strike="noStrike">
                <a:latin typeface="Arial"/>
              </a:rPr>
              <a:t>Approvals  Billing/accounts  Metering reports  Expiration</a:t>
            </a:r>
            <a:r>
              <a:rPr lang="en-IN" sz="700" strike="noStrike">
                <a:latin typeface="Arial"/>
              </a:rPr>
              <a:t> </a:t>
            </a:r>
            <a:r>
              <a:rPr lang="en-IN" sz="700" strike="noStrike">
                <a:latin typeface="Arial"/>
              </a:rPr>
              <a:t>policies  Image</a:t>
            </a:r>
            <a:r>
              <a:rPr lang="en-IN" sz="700" strike="noStrike">
                <a:latin typeface="Arial"/>
              </a:rPr>
              <a:t> </a:t>
            </a:r>
            <a:r>
              <a:rPr lang="en-IN" sz="700" strike="noStrike">
                <a:latin typeface="Arial"/>
              </a:rPr>
              <a:t>activation</a:t>
            </a:r>
            <a:endParaRPr/>
          </a:p>
        </p:txBody>
      </p:sp>
      <p:sp>
        <p:nvSpPr>
          <p:cNvPr id="842" name="CustomShape 12"/>
          <p:cNvSpPr/>
          <p:nvPr/>
        </p:nvSpPr>
        <p:spPr>
          <a:xfrm>
            <a:off x="3688560" y="3082320"/>
            <a:ext cx="3951360" cy="93888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3" name="CustomShape 13"/>
          <p:cNvSpPr/>
          <p:nvPr/>
        </p:nvSpPr>
        <p:spPr>
          <a:xfrm>
            <a:off x="3688560" y="3082320"/>
            <a:ext cx="3951720" cy="939600"/>
          </a:xfrm>
          <a:custGeom>
            <a:avLst/>
            <a:gdLst/>
            <a:ahLst/>
            <a:rect l="0" t="0" r="r" b="b"/>
            <a:pathLst>
              <a:path w="3951678" h="939404">
                <a:moveTo>
                  <a:pt x="3951677" y="156569"/>
                </a:moveTo>
                <a:lnTo>
                  <a:pt x="3943695" y="107081"/>
                </a:lnTo>
                <a:lnTo>
                  <a:pt x="3921468" y="64101"/>
                </a:lnTo>
                <a:lnTo>
                  <a:pt x="3887575" y="30208"/>
                </a:lnTo>
                <a:lnTo>
                  <a:pt x="3844595" y="7982"/>
                </a:lnTo>
                <a:lnTo>
                  <a:pt x="3795107" y="0"/>
                </a:lnTo>
                <a:lnTo>
                  <a:pt x="156569" y="0"/>
                </a:lnTo>
                <a:lnTo>
                  <a:pt x="107082" y="7982"/>
                </a:lnTo>
                <a:lnTo>
                  <a:pt x="64102" y="30208"/>
                </a:lnTo>
                <a:lnTo>
                  <a:pt x="30209" y="64101"/>
                </a:lnTo>
                <a:lnTo>
                  <a:pt x="7982" y="107081"/>
                </a:lnTo>
                <a:lnTo>
                  <a:pt x="0" y="156569"/>
                </a:lnTo>
                <a:lnTo>
                  <a:pt x="0" y="782833"/>
                </a:lnTo>
                <a:lnTo>
                  <a:pt x="7982" y="832321"/>
                </a:lnTo>
                <a:lnTo>
                  <a:pt x="30209" y="875301"/>
                </a:lnTo>
                <a:lnTo>
                  <a:pt x="64102" y="909194"/>
                </a:lnTo>
                <a:lnTo>
                  <a:pt x="107082" y="931421"/>
                </a:lnTo>
                <a:lnTo>
                  <a:pt x="156569" y="939403"/>
                </a:lnTo>
                <a:lnTo>
                  <a:pt x="3795107" y="939403"/>
                </a:lnTo>
                <a:lnTo>
                  <a:pt x="3844595" y="931421"/>
                </a:lnTo>
                <a:lnTo>
                  <a:pt x="3887575" y="909194"/>
                </a:lnTo>
                <a:lnTo>
                  <a:pt x="3921468" y="875301"/>
                </a:lnTo>
                <a:lnTo>
                  <a:pt x="3943695" y="832321"/>
                </a:lnTo>
                <a:lnTo>
                  <a:pt x="3951677" y="782833"/>
                </a:lnTo>
                <a:lnTo>
                  <a:pt x="3951677" y="156569"/>
                </a:lnTo>
              </a:path>
            </a:pathLst>
          </a:custGeom>
          <a:noFill/>
          <a:ln w="9360">
            <a:solidFill>
              <a:srgbClr val="92929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4" name="CustomShape 14"/>
          <p:cNvSpPr/>
          <p:nvPr/>
        </p:nvSpPr>
        <p:spPr>
          <a:xfrm>
            <a:off x="3811680" y="3174840"/>
            <a:ext cx="1964160" cy="2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1600" strike="noStrike">
                <a:latin typeface="Arial"/>
              </a:rPr>
              <a:t>OpenStack </a:t>
            </a:r>
            <a:r>
              <a:rPr b="1" lang="en-IN" sz="1100" strike="noStrike">
                <a:latin typeface="Arial"/>
              </a:rPr>
              <a:t>core</a:t>
            </a:r>
            <a:r>
              <a:rPr b="1" lang="en-IN" sz="1100" strike="noStrike">
                <a:latin typeface="Arial"/>
              </a:rPr>
              <a:t> </a:t>
            </a:r>
            <a:r>
              <a:rPr b="1" lang="en-IN" sz="1100" strike="noStrike">
                <a:latin typeface="Arial"/>
              </a:rPr>
              <a:t>projects</a:t>
            </a:r>
            <a:endParaRPr/>
          </a:p>
        </p:txBody>
      </p:sp>
      <p:sp>
        <p:nvSpPr>
          <p:cNvPr id="845" name="CustomShape 15"/>
          <p:cNvSpPr/>
          <p:nvPr/>
        </p:nvSpPr>
        <p:spPr>
          <a:xfrm>
            <a:off x="4663800" y="4301280"/>
            <a:ext cx="456840" cy="268920"/>
          </a:xfrm>
          <a:custGeom>
            <a:avLst/>
            <a:gdLst/>
            <a:ahLst/>
            <a:rect l="0" t="0" r="r" b="b"/>
            <a:pathLst>
              <a:path w="457201" h="269082">
                <a:moveTo>
                  <a:pt x="412343" y="0"/>
                </a:moveTo>
                <a:lnTo>
                  <a:pt x="44843" y="0"/>
                </a:lnTo>
                <a:lnTo>
                  <a:pt x="27389" y="3524"/>
                </a:lnTo>
                <a:lnTo>
                  <a:pt x="13134" y="13136"/>
                </a:lnTo>
                <a:lnTo>
                  <a:pt x="3524" y="27391"/>
                </a:lnTo>
                <a:lnTo>
                  <a:pt x="0" y="44848"/>
                </a:lnTo>
                <a:lnTo>
                  <a:pt x="0" y="224233"/>
                </a:lnTo>
                <a:lnTo>
                  <a:pt x="3524" y="241690"/>
                </a:lnTo>
                <a:lnTo>
                  <a:pt x="13134" y="255945"/>
                </a:lnTo>
                <a:lnTo>
                  <a:pt x="27389" y="265556"/>
                </a:lnTo>
                <a:lnTo>
                  <a:pt x="44843" y="269081"/>
                </a:lnTo>
                <a:lnTo>
                  <a:pt x="412343" y="269081"/>
                </a:lnTo>
                <a:lnTo>
                  <a:pt x="429805" y="265556"/>
                </a:lnTo>
                <a:lnTo>
                  <a:pt x="444063" y="255945"/>
                </a:lnTo>
                <a:lnTo>
                  <a:pt x="453675" y="241690"/>
                </a:lnTo>
                <a:lnTo>
                  <a:pt x="457200" y="224233"/>
                </a:lnTo>
                <a:lnTo>
                  <a:pt x="457200" y="44848"/>
                </a:lnTo>
                <a:lnTo>
                  <a:pt x="453675" y="27391"/>
                </a:lnTo>
                <a:lnTo>
                  <a:pt x="444063" y="13136"/>
                </a:lnTo>
                <a:lnTo>
                  <a:pt x="429805" y="3524"/>
                </a:lnTo>
                <a:lnTo>
                  <a:pt x="412343" y="0"/>
                </a:lnTo>
              </a:path>
            </a:pathLst>
          </a:custGeom>
          <a:solidFill>
            <a:srgbClr val="faa75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6" name="CustomShape 16"/>
          <p:cNvSpPr/>
          <p:nvPr/>
        </p:nvSpPr>
        <p:spPr>
          <a:xfrm>
            <a:off x="4663800" y="4301280"/>
            <a:ext cx="456840" cy="268920"/>
          </a:xfrm>
          <a:custGeom>
            <a:avLst/>
            <a:gdLst/>
            <a:ahLst/>
            <a:rect l="0" t="0" r="r" b="b"/>
            <a:pathLst>
              <a:path w="457200" h="269081">
                <a:moveTo>
                  <a:pt x="457199" y="44847"/>
                </a:moveTo>
                <a:lnTo>
                  <a:pt x="453675" y="27391"/>
                </a:lnTo>
                <a:lnTo>
                  <a:pt x="444064" y="13135"/>
                </a:lnTo>
                <a:lnTo>
                  <a:pt x="429808" y="3524"/>
                </a:lnTo>
                <a:lnTo>
                  <a:pt x="412351" y="0"/>
                </a:lnTo>
                <a:lnTo>
                  <a:pt x="44847" y="0"/>
                </a:lnTo>
                <a:lnTo>
                  <a:pt x="27391" y="3524"/>
                </a:lnTo>
                <a:lnTo>
                  <a:pt x="13135" y="13135"/>
                </a:lnTo>
                <a:lnTo>
                  <a:pt x="3524" y="27391"/>
                </a:lnTo>
                <a:lnTo>
                  <a:pt x="0" y="44847"/>
                </a:lnTo>
                <a:lnTo>
                  <a:pt x="0" y="224232"/>
                </a:lnTo>
                <a:lnTo>
                  <a:pt x="3524" y="241689"/>
                </a:lnTo>
                <a:lnTo>
                  <a:pt x="13135" y="255945"/>
                </a:lnTo>
                <a:lnTo>
                  <a:pt x="27391" y="265556"/>
                </a:lnTo>
                <a:lnTo>
                  <a:pt x="44847" y="269080"/>
                </a:lnTo>
                <a:lnTo>
                  <a:pt x="412351" y="269080"/>
                </a:lnTo>
                <a:lnTo>
                  <a:pt x="429808" y="265556"/>
                </a:lnTo>
                <a:lnTo>
                  <a:pt x="444064" y="255945"/>
                </a:lnTo>
                <a:lnTo>
                  <a:pt x="453675" y="241689"/>
                </a:lnTo>
                <a:lnTo>
                  <a:pt x="457199" y="224232"/>
                </a:lnTo>
                <a:lnTo>
                  <a:pt x="457199" y="44847"/>
                </a:lnTo>
              </a:path>
            </a:pathLst>
          </a:custGeom>
          <a:noFill/>
          <a:ln w="9360">
            <a:solidFill>
              <a:srgbClr val="a7a7a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7" name="CustomShape 17"/>
          <p:cNvSpPr/>
          <p:nvPr/>
        </p:nvSpPr>
        <p:spPr>
          <a:xfrm>
            <a:off x="4754160" y="4329360"/>
            <a:ext cx="26244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289"/>
              </a:lnSpc>
            </a:pPr>
            <a:r>
              <a:rPr lang="en-IN" sz="700" strike="noStrike">
                <a:latin typeface="Arial"/>
              </a:rPr>
              <a:t>Hyper</a:t>
            </a:r>
            <a:endParaRPr/>
          </a:p>
          <a:p>
            <a:pPr>
              <a:lnSpc>
                <a:spcPts val="289"/>
              </a:lnSpc>
            </a:pPr>
            <a:r>
              <a:rPr lang="en-IN" sz="700" strike="noStrike">
                <a:latin typeface="Arial"/>
              </a:rPr>
              <a:t>-V</a:t>
            </a:r>
            <a:endParaRPr/>
          </a:p>
        </p:txBody>
      </p:sp>
      <p:sp>
        <p:nvSpPr>
          <p:cNvPr id="848" name="CustomShape 18"/>
          <p:cNvSpPr/>
          <p:nvPr/>
        </p:nvSpPr>
        <p:spPr>
          <a:xfrm>
            <a:off x="3668400" y="4299120"/>
            <a:ext cx="479520" cy="268920"/>
          </a:xfrm>
          <a:custGeom>
            <a:avLst/>
            <a:gdLst/>
            <a:ahLst/>
            <a:rect l="0" t="0" r="r" b="b"/>
            <a:pathLst>
              <a:path w="479819" h="269082">
                <a:moveTo>
                  <a:pt x="434975" y="0"/>
                </a:moveTo>
                <a:lnTo>
                  <a:pt x="44843" y="0"/>
                </a:lnTo>
                <a:lnTo>
                  <a:pt x="27389" y="3524"/>
                </a:lnTo>
                <a:lnTo>
                  <a:pt x="13134" y="13136"/>
                </a:lnTo>
                <a:lnTo>
                  <a:pt x="3524" y="27391"/>
                </a:lnTo>
                <a:lnTo>
                  <a:pt x="0" y="44848"/>
                </a:lnTo>
                <a:lnTo>
                  <a:pt x="0" y="224233"/>
                </a:lnTo>
                <a:lnTo>
                  <a:pt x="3524" y="241690"/>
                </a:lnTo>
                <a:lnTo>
                  <a:pt x="13134" y="255945"/>
                </a:lnTo>
                <a:lnTo>
                  <a:pt x="27389" y="265556"/>
                </a:lnTo>
                <a:lnTo>
                  <a:pt x="44843" y="269081"/>
                </a:lnTo>
                <a:lnTo>
                  <a:pt x="434975" y="269081"/>
                </a:lnTo>
                <a:lnTo>
                  <a:pt x="452429" y="265556"/>
                </a:lnTo>
                <a:lnTo>
                  <a:pt x="466683" y="255945"/>
                </a:lnTo>
                <a:lnTo>
                  <a:pt x="476294" y="241690"/>
                </a:lnTo>
                <a:lnTo>
                  <a:pt x="479818" y="224233"/>
                </a:lnTo>
                <a:lnTo>
                  <a:pt x="479818" y="44848"/>
                </a:lnTo>
                <a:lnTo>
                  <a:pt x="476294" y="27391"/>
                </a:lnTo>
                <a:lnTo>
                  <a:pt x="466683" y="13136"/>
                </a:lnTo>
                <a:lnTo>
                  <a:pt x="452429" y="3524"/>
                </a:lnTo>
                <a:lnTo>
                  <a:pt x="434975" y="0"/>
                </a:lnTo>
              </a:path>
            </a:pathLst>
          </a:custGeom>
          <a:solidFill>
            <a:srgbClr val="faa75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9" name="CustomShape 19"/>
          <p:cNvSpPr/>
          <p:nvPr/>
        </p:nvSpPr>
        <p:spPr>
          <a:xfrm>
            <a:off x="3668400" y="4299120"/>
            <a:ext cx="479520" cy="268920"/>
          </a:xfrm>
          <a:custGeom>
            <a:avLst/>
            <a:gdLst/>
            <a:ahLst/>
            <a:rect l="0" t="0" r="r" b="b"/>
            <a:pathLst>
              <a:path w="479822" h="269081">
                <a:moveTo>
                  <a:pt x="479821" y="44847"/>
                </a:moveTo>
                <a:lnTo>
                  <a:pt x="476297" y="27391"/>
                </a:lnTo>
                <a:lnTo>
                  <a:pt x="466685" y="13135"/>
                </a:lnTo>
                <a:lnTo>
                  <a:pt x="452430" y="3524"/>
                </a:lnTo>
                <a:lnTo>
                  <a:pt x="434973" y="0"/>
                </a:lnTo>
                <a:lnTo>
                  <a:pt x="44847" y="0"/>
                </a:lnTo>
                <a:lnTo>
                  <a:pt x="27391" y="3524"/>
                </a:lnTo>
                <a:lnTo>
                  <a:pt x="13135" y="13135"/>
                </a:lnTo>
                <a:lnTo>
                  <a:pt x="3524" y="27391"/>
                </a:lnTo>
                <a:lnTo>
                  <a:pt x="0" y="44847"/>
                </a:lnTo>
                <a:lnTo>
                  <a:pt x="0" y="224232"/>
                </a:lnTo>
                <a:lnTo>
                  <a:pt x="3524" y="241689"/>
                </a:lnTo>
                <a:lnTo>
                  <a:pt x="13135" y="255945"/>
                </a:lnTo>
                <a:lnTo>
                  <a:pt x="27391" y="265556"/>
                </a:lnTo>
                <a:lnTo>
                  <a:pt x="44847" y="269080"/>
                </a:lnTo>
                <a:lnTo>
                  <a:pt x="434973" y="269080"/>
                </a:lnTo>
                <a:lnTo>
                  <a:pt x="452430" y="265556"/>
                </a:lnTo>
                <a:lnTo>
                  <a:pt x="466685" y="255945"/>
                </a:lnTo>
                <a:lnTo>
                  <a:pt x="476297" y="241689"/>
                </a:lnTo>
                <a:lnTo>
                  <a:pt x="479821" y="224232"/>
                </a:lnTo>
                <a:lnTo>
                  <a:pt x="479821" y="44847"/>
                </a:lnTo>
              </a:path>
            </a:pathLst>
          </a:custGeom>
          <a:noFill/>
          <a:ln w="9360">
            <a:solidFill>
              <a:srgbClr val="a7a7a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0" name="CustomShape 20"/>
          <p:cNvSpPr/>
          <p:nvPr/>
        </p:nvSpPr>
        <p:spPr>
          <a:xfrm>
            <a:off x="3758760" y="4326840"/>
            <a:ext cx="21816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289"/>
              </a:lnSpc>
            </a:pPr>
            <a:r>
              <a:rPr lang="en-IN" sz="700" strike="noStrike">
                <a:latin typeface="Arial"/>
              </a:rPr>
              <a:t>KVM</a:t>
            </a:r>
            <a:endParaRPr/>
          </a:p>
          <a:p>
            <a:pPr>
              <a:lnSpc>
                <a:spcPts val="289"/>
              </a:lnSpc>
            </a:pPr>
            <a:r>
              <a:rPr lang="en-IN" sz="700" strike="noStrike">
                <a:latin typeface="Arial"/>
              </a:rPr>
              <a:t>ppc</a:t>
            </a:r>
            <a:endParaRPr/>
          </a:p>
        </p:txBody>
      </p:sp>
      <p:sp>
        <p:nvSpPr>
          <p:cNvPr id="851" name="CustomShape 21"/>
          <p:cNvSpPr/>
          <p:nvPr/>
        </p:nvSpPr>
        <p:spPr>
          <a:xfrm>
            <a:off x="3806280" y="3615480"/>
            <a:ext cx="1767960" cy="285480"/>
          </a:xfrm>
          <a:custGeom>
            <a:avLst/>
            <a:gdLst/>
            <a:ahLst/>
            <a:rect l="0" t="0" r="r" b="b"/>
            <a:pathLst>
              <a:path w="1768082" h="285756">
                <a:moveTo>
                  <a:pt x="0" y="0"/>
                </a:moveTo>
                <a:lnTo>
                  <a:pt x="1768081" y="0"/>
                </a:lnTo>
                <a:lnTo>
                  <a:pt x="1768081" y="285755"/>
                </a:lnTo>
                <a:lnTo>
                  <a:pt x="0" y="285755"/>
                </a:lnTo>
                <a:lnTo>
                  <a:pt x="0" y="0"/>
                </a:lnTo>
              </a:path>
            </a:pathLst>
          </a:custGeom>
          <a:solidFill>
            <a:srgbClr val="d6d7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2" name="CustomShape 22"/>
          <p:cNvSpPr/>
          <p:nvPr/>
        </p:nvSpPr>
        <p:spPr>
          <a:xfrm>
            <a:off x="3806280" y="3615480"/>
            <a:ext cx="1767960" cy="259560"/>
          </a:xfrm>
          <a:prstGeom prst="rect">
            <a:avLst/>
          </a:prstGeom>
          <a:noFill/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5840" bIns="0"/>
          <a:p>
            <a:pPr>
              <a:lnSpc>
                <a:spcPts val="328"/>
              </a:lnSpc>
            </a:pPr>
            <a:r>
              <a:rPr lang="en-IN" sz="800" strike="noStrike">
                <a:latin typeface="Arial"/>
              </a:rPr>
              <a:t>Nova drivers</a:t>
            </a:r>
            <a:r>
              <a:rPr lang="en-IN" sz="800" strike="noStrike">
                <a:latin typeface="Arial"/>
              </a:rPr>
              <a:t> </a:t>
            </a:r>
            <a:r>
              <a:rPr lang="en-IN" sz="800" strike="noStrike">
                <a:latin typeface="Arial"/>
              </a:rPr>
              <a:t>for</a:t>
            </a:r>
            <a:endParaRPr/>
          </a:p>
          <a:p>
            <a:pPr>
              <a:lnSpc>
                <a:spcPts val="328"/>
              </a:lnSpc>
            </a:pPr>
            <a:r>
              <a:rPr lang="en-IN" sz="800" strike="noStrike">
                <a:latin typeface="Arial"/>
              </a:rPr>
              <a:t>Hyper-V, </a:t>
            </a:r>
            <a:r>
              <a:rPr lang="en-IN" sz="800" strike="noStrike">
                <a:latin typeface="Arial"/>
              </a:rPr>
              <a:t>KVM,</a:t>
            </a:r>
            <a:r>
              <a:rPr lang="en-IN" sz="800" strike="noStrike">
                <a:latin typeface="Arial"/>
              </a:rPr>
              <a:t> </a:t>
            </a:r>
            <a:r>
              <a:rPr lang="en-IN" sz="800" strike="noStrike">
                <a:latin typeface="Arial"/>
              </a:rPr>
              <a:t>vCenter</a:t>
            </a:r>
            <a:endParaRPr/>
          </a:p>
        </p:txBody>
      </p:sp>
      <p:sp>
        <p:nvSpPr>
          <p:cNvPr id="853" name="CustomShape 23"/>
          <p:cNvSpPr/>
          <p:nvPr/>
        </p:nvSpPr>
        <p:spPr>
          <a:xfrm>
            <a:off x="5727960" y="4299120"/>
            <a:ext cx="589680" cy="268920"/>
          </a:xfrm>
          <a:custGeom>
            <a:avLst/>
            <a:gdLst/>
            <a:ahLst/>
            <a:rect l="0" t="0" r="r" b="b"/>
            <a:pathLst>
              <a:path w="589369" h="269082">
                <a:moveTo>
                  <a:pt x="544512" y="0"/>
                </a:moveTo>
                <a:lnTo>
                  <a:pt x="44856" y="0"/>
                </a:lnTo>
                <a:lnTo>
                  <a:pt x="27394" y="3524"/>
                </a:lnTo>
                <a:lnTo>
                  <a:pt x="13136" y="13136"/>
                </a:lnTo>
                <a:lnTo>
                  <a:pt x="3524" y="27391"/>
                </a:lnTo>
                <a:lnTo>
                  <a:pt x="0" y="44848"/>
                </a:lnTo>
                <a:lnTo>
                  <a:pt x="0" y="224233"/>
                </a:lnTo>
                <a:lnTo>
                  <a:pt x="3524" y="241690"/>
                </a:lnTo>
                <a:lnTo>
                  <a:pt x="13136" y="255945"/>
                </a:lnTo>
                <a:lnTo>
                  <a:pt x="27394" y="265556"/>
                </a:lnTo>
                <a:lnTo>
                  <a:pt x="44856" y="269081"/>
                </a:lnTo>
                <a:lnTo>
                  <a:pt x="544512" y="269081"/>
                </a:lnTo>
                <a:lnTo>
                  <a:pt x="561974" y="265556"/>
                </a:lnTo>
                <a:lnTo>
                  <a:pt x="576232" y="255945"/>
                </a:lnTo>
                <a:lnTo>
                  <a:pt x="585844" y="241690"/>
                </a:lnTo>
                <a:lnTo>
                  <a:pt x="589368" y="224233"/>
                </a:lnTo>
                <a:lnTo>
                  <a:pt x="589368" y="44848"/>
                </a:lnTo>
                <a:lnTo>
                  <a:pt x="585844" y="27391"/>
                </a:lnTo>
                <a:lnTo>
                  <a:pt x="576232" y="13136"/>
                </a:lnTo>
                <a:lnTo>
                  <a:pt x="561974" y="3524"/>
                </a:lnTo>
                <a:lnTo>
                  <a:pt x="544512" y="0"/>
                </a:lnTo>
              </a:path>
            </a:pathLst>
          </a:custGeom>
          <a:solidFill>
            <a:srgbClr val="faa75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4" name="CustomShape 24"/>
          <p:cNvSpPr/>
          <p:nvPr/>
        </p:nvSpPr>
        <p:spPr>
          <a:xfrm>
            <a:off x="5727960" y="4299120"/>
            <a:ext cx="589680" cy="268920"/>
          </a:xfrm>
          <a:custGeom>
            <a:avLst/>
            <a:gdLst/>
            <a:ahLst/>
            <a:rect l="0" t="0" r="r" b="b"/>
            <a:pathLst>
              <a:path w="589360" h="269081">
                <a:moveTo>
                  <a:pt x="589359" y="44847"/>
                </a:moveTo>
                <a:lnTo>
                  <a:pt x="585835" y="27391"/>
                </a:lnTo>
                <a:lnTo>
                  <a:pt x="576223" y="13135"/>
                </a:lnTo>
                <a:lnTo>
                  <a:pt x="561968" y="3524"/>
                </a:lnTo>
                <a:lnTo>
                  <a:pt x="544511" y="0"/>
                </a:lnTo>
                <a:lnTo>
                  <a:pt x="44847" y="0"/>
                </a:lnTo>
                <a:lnTo>
                  <a:pt x="27391" y="3524"/>
                </a:lnTo>
                <a:lnTo>
                  <a:pt x="13135" y="13135"/>
                </a:lnTo>
                <a:lnTo>
                  <a:pt x="3524" y="27391"/>
                </a:lnTo>
                <a:lnTo>
                  <a:pt x="0" y="44847"/>
                </a:lnTo>
                <a:lnTo>
                  <a:pt x="0" y="224232"/>
                </a:lnTo>
                <a:lnTo>
                  <a:pt x="3524" y="241689"/>
                </a:lnTo>
                <a:lnTo>
                  <a:pt x="13135" y="255945"/>
                </a:lnTo>
                <a:lnTo>
                  <a:pt x="27391" y="265556"/>
                </a:lnTo>
                <a:lnTo>
                  <a:pt x="44847" y="269080"/>
                </a:lnTo>
                <a:lnTo>
                  <a:pt x="544511" y="269080"/>
                </a:lnTo>
                <a:lnTo>
                  <a:pt x="561968" y="265556"/>
                </a:lnTo>
                <a:lnTo>
                  <a:pt x="576223" y="255945"/>
                </a:lnTo>
                <a:lnTo>
                  <a:pt x="585835" y="241689"/>
                </a:lnTo>
                <a:lnTo>
                  <a:pt x="589359" y="224232"/>
                </a:lnTo>
                <a:lnTo>
                  <a:pt x="589359" y="44847"/>
                </a:lnTo>
              </a:path>
            </a:pathLst>
          </a:custGeom>
          <a:noFill/>
          <a:ln w="9360">
            <a:solidFill>
              <a:srgbClr val="a7a7a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5" name="CustomShape 25"/>
          <p:cNvSpPr/>
          <p:nvPr/>
        </p:nvSpPr>
        <p:spPr>
          <a:xfrm>
            <a:off x="5924160" y="4380120"/>
            <a:ext cx="202680" cy="10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700" strike="noStrike">
                <a:latin typeface="Arial"/>
              </a:rPr>
              <a:t>zVM</a:t>
            </a:r>
            <a:endParaRPr/>
          </a:p>
        </p:txBody>
      </p:sp>
      <p:sp>
        <p:nvSpPr>
          <p:cNvPr id="856" name="CustomShape 26"/>
          <p:cNvSpPr/>
          <p:nvPr/>
        </p:nvSpPr>
        <p:spPr>
          <a:xfrm>
            <a:off x="4394520" y="3882240"/>
            <a:ext cx="7920" cy="390960"/>
          </a:xfrm>
          <a:custGeom>
            <a:avLst/>
            <a:gdLst/>
            <a:ahLst/>
            <a:rect l="0" t="0" r="r" b="b"/>
            <a:pathLst>
              <a:path w="8140" h="390708">
                <a:moveTo>
                  <a:pt x="0" y="0"/>
                </a:moveTo>
                <a:lnTo>
                  <a:pt x="8139" y="390707"/>
                </a:lnTo>
              </a:path>
            </a:pathLst>
          </a:custGeom>
          <a:noFill/>
          <a:ln cap="rnd" w="12600">
            <a:solidFill>
              <a:srgbClr val="000000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7" name="CustomShape 27"/>
          <p:cNvSpPr/>
          <p:nvPr/>
        </p:nvSpPr>
        <p:spPr>
          <a:xfrm>
            <a:off x="4356360" y="3844080"/>
            <a:ext cx="75960" cy="75960"/>
          </a:xfrm>
          <a:custGeom>
            <a:avLst/>
            <a:gdLst/>
            <a:ahLst/>
            <a:rect l="0" t="0" r="r" b="b"/>
            <a:pathLst>
              <a:path w="76188" h="76184">
                <a:moveTo>
                  <a:pt x="37299" y="0"/>
                </a:moveTo>
                <a:lnTo>
                  <a:pt x="22531" y="3304"/>
                </a:lnTo>
                <a:lnTo>
                  <a:pt x="10591" y="11718"/>
                </a:lnTo>
                <a:lnTo>
                  <a:pt x="2681" y="23994"/>
                </a:lnTo>
                <a:lnTo>
                  <a:pt x="0" y="38884"/>
                </a:lnTo>
                <a:lnTo>
                  <a:pt x="3299" y="53649"/>
                </a:lnTo>
                <a:lnTo>
                  <a:pt x="11714" y="65587"/>
                </a:lnTo>
                <a:lnTo>
                  <a:pt x="23994" y="73498"/>
                </a:lnTo>
                <a:lnTo>
                  <a:pt x="38887" y="76183"/>
                </a:lnTo>
                <a:lnTo>
                  <a:pt x="53648" y="72880"/>
                </a:lnTo>
                <a:lnTo>
                  <a:pt x="65585" y="64464"/>
                </a:lnTo>
                <a:lnTo>
                  <a:pt x="73498" y="52186"/>
                </a:lnTo>
                <a:lnTo>
                  <a:pt x="76187" y="37297"/>
                </a:lnTo>
                <a:lnTo>
                  <a:pt x="72881" y="22530"/>
                </a:lnTo>
                <a:lnTo>
                  <a:pt x="64463" y="10591"/>
                </a:lnTo>
                <a:lnTo>
                  <a:pt x="52186" y="2681"/>
                </a:lnTo>
                <a:lnTo>
                  <a:pt x="37299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8" name="CustomShape 28"/>
          <p:cNvSpPr/>
          <p:nvPr/>
        </p:nvSpPr>
        <p:spPr>
          <a:xfrm>
            <a:off x="4363560" y="4224240"/>
            <a:ext cx="75960" cy="77040"/>
          </a:xfrm>
          <a:custGeom>
            <a:avLst/>
            <a:gdLst/>
            <a:ahLst/>
            <a:rect l="0" t="0" r="r" b="b"/>
            <a:pathLst>
              <a:path w="76188" h="76978">
                <a:moveTo>
                  <a:pt x="0" y="1587"/>
                </a:moveTo>
                <a:lnTo>
                  <a:pt x="39687" y="76977"/>
                </a:lnTo>
                <a:lnTo>
                  <a:pt x="63769" y="26188"/>
                </a:lnTo>
                <a:lnTo>
                  <a:pt x="38633" y="26188"/>
                </a:lnTo>
                <a:lnTo>
                  <a:pt x="0" y="1587"/>
                </a:lnTo>
                <a:lnTo>
                  <a:pt x="76187" y="0"/>
                </a:lnTo>
                <a:lnTo>
                  <a:pt x="38633" y="26188"/>
                </a:lnTo>
                <a:lnTo>
                  <a:pt x="63769" y="26188"/>
                </a:lnTo>
                <a:lnTo>
                  <a:pt x="76187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9" name="CustomShape 29"/>
          <p:cNvSpPr/>
          <p:nvPr/>
        </p:nvSpPr>
        <p:spPr>
          <a:xfrm>
            <a:off x="5742360" y="3615480"/>
            <a:ext cx="571320" cy="285480"/>
          </a:xfrm>
          <a:custGeom>
            <a:avLst/>
            <a:gdLst/>
            <a:ahLst/>
            <a:rect l="0" t="0" r="r" b="b"/>
            <a:pathLst>
              <a:path w="571501" h="285756">
                <a:moveTo>
                  <a:pt x="0" y="0"/>
                </a:moveTo>
                <a:lnTo>
                  <a:pt x="571500" y="0"/>
                </a:lnTo>
                <a:lnTo>
                  <a:pt x="571500" y="285755"/>
                </a:lnTo>
                <a:lnTo>
                  <a:pt x="0" y="285755"/>
                </a:lnTo>
                <a:lnTo>
                  <a:pt x="0" y="0"/>
                </a:lnTo>
              </a:path>
            </a:pathLst>
          </a:custGeom>
          <a:solidFill>
            <a:srgbClr val="d4fe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0" name="CustomShape 30"/>
          <p:cNvSpPr/>
          <p:nvPr/>
        </p:nvSpPr>
        <p:spPr>
          <a:xfrm>
            <a:off x="5742360" y="3615480"/>
            <a:ext cx="583920" cy="198720"/>
          </a:xfrm>
          <a:prstGeom prst="rect">
            <a:avLst/>
          </a:prstGeom>
          <a:noFill/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76680" bIns="0"/>
          <a:p>
            <a:pPr>
              <a:lnSpc>
                <a:spcPct val="100000"/>
              </a:lnSpc>
            </a:pPr>
            <a:r>
              <a:rPr lang="en-IN" sz="800" strike="noStrike">
                <a:latin typeface="Arial"/>
              </a:rPr>
              <a:t>zVM</a:t>
            </a:r>
            <a:r>
              <a:rPr lang="en-IN" sz="800" strike="noStrike">
                <a:latin typeface="Arial"/>
              </a:rPr>
              <a:t> </a:t>
            </a:r>
            <a:r>
              <a:rPr lang="en-IN" sz="800" strike="noStrike">
                <a:latin typeface="Arial"/>
              </a:rPr>
              <a:t>driver</a:t>
            </a:r>
            <a:endParaRPr/>
          </a:p>
        </p:txBody>
      </p:sp>
      <p:sp>
        <p:nvSpPr>
          <p:cNvPr id="861" name="CustomShape 31"/>
          <p:cNvSpPr/>
          <p:nvPr/>
        </p:nvSpPr>
        <p:spPr>
          <a:xfrm>
            <a:off x="6021000" y="3901320"/>
            <a:ext cx="1440" cy="371880"/>
          </a:xfrm>
          <a:custGeom>
            <a:avLst/>
            <a:gdLst/>
            <a:ahLst/>
            <a:rect l="0" t="0" r="r" b="b"/>
            <a:pathLst>
              <a:path w="1475" h="371652">
                <a:moveTo>
                  <a:pt x="0" y="0"/>
                </a:moveTo>
                <a:lnTo>
                  <a:pt x="1474" y="371651"/>
                </a:lnTo>
              </a:path>
            </a:pathLst>
          </a:custGeom>
          <a:noFill/>
          <a:ln cap="rnd" w="12600">
            <a:solidFill>
              <a:srgbClr val="000000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2" name="CustomShape 32"/>
          <p:cNvSpPr/>
          <p:nvPr/>
        </p:nvSpPr>
        <p:spPr>
          <a:xfrm>
            <a:off x="5982840" y="3863160"/>
            <a:ext cx="75960" cy="75960"/>
          </a:xfrm>
          <a:custGeom>
            <a:avLst/>
            <a:gdLst/>
            <a:ahLst/>
            <a:rect l="0" t="0" r="r" b="b"/>
            <a:pathLst>
              <a:path w="76201" h="76204">
                <a:moveTo>
                  <a:pt x="37947" y="0"/>
                </a:moveTo>
                <a:lnTo>
                  <a:pt x="23127" y="3055"/>
                </a:lnTo>
                <a:lnTo>
                  <a:pt x="11049" y="11270"/>
                </a:lnTo>
                <a:lnTo>
                  <a:pt x="2932" y="23413"/>
                </a:lnTo>
                <a:lnTo>
                  <a:pt x="0" y="38256"/>
                </a:lnTo>
                <a:lnTo>
                  <a:pt x="3049" y="53074"/>
                </a:lnTo>
                <a:lnTo>
                  <a:pt x="11263" y="65151"/>
                </a:lnTo>
                <a:lnTo>
                  <a:pt x="23408" y="73268"/>
                </a:lnTo>
                <a:lnTo>
                  <a:pt x="38252" y="76203"/>
                </a:lnTo>
                <a:lnTo>
                  <a:pt x="53064" y="73151"/>
                </a:lnTo>
                <a:lnTo>
                  <a:pt x="65141" y="64938"/>
                </a:lnTo>
                <a:lnTo>
                  <a:pt x="73260" y="52795"/>
                </a:lnTo>
                <a:lnTo>
                  <a:pt x="76200" y="37953"/>
                </a:lnTo>
                <a:lnTo>
                  <a:pt x="73144" y="23135"/>
                </a:lnTo>
                <a:lnTo>
                  <a:pt x="64931" y="11057"/>
                </a:lnTo>
                <a:lnTo>
                  <a:pt x="52789" y="2939"/>
                </a:lnTo>
                <a:lnTo>
                  <a:pt x="37947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3" name="CustomShape 33"/>
          <p:cNvSpPr/>
          <p:nvPr/>
        </p:nvSpPr>
        <p:spPr>
          <a:xfrm>
            <a:off x="5984280" y="4224960"/>
            <a:ext cx="75960" cy="76320"/>
          </a:xfrm>
          <a:custGeom>
            <a:avLst/>
            <a:gdLst/>
            <a:ahLst/>
            <a:rect l="0" t="0" r="r" b="b"/>
            <a:pathLst>
              <a:path w="76201" h="76352">
                <a:moveTo>
                  <a:pt x="0" y="302"/>
                </a:moveTo>
                <a:lnTo>
                  <a:pt x="38404" y="76351"/>
                </a:lnTo>
                <a:lnTo>
                  <a:pt x="63551" y="25551"/>
                </a:lnTo>
                <a:lnTo>
                  <a:pt x="38201" y="25551"/>
                </a:lnTo>
                <a:lnTo>
                  <a:pt x="0" y="302"/>
                </a:lnTo>
                <a:lnTo>
                  <a:pt x="76200" y="0"/>
                </a:lnTo>
                <a:lnTo>
                  <a:pt x="38201" y="25551"/>
                </a:lnTo>
                <a:lnTo>
                  <a:pt x="63551" y="25551"/>
                </a:lnTo>
                <a:lnTo>
                  <a:pt x="7620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4" name="CustomShape 34"/>
          <p:cNvSpPr/>
          <p:nvPr/>
        </p:nvSpPr>
        <p:spPr>
          <a:xfrm>
            <a:off x="3905280" y="3882240"/>
            <a:ext cx="1080" cy="390960"/>
          </a:xfrm>
          <a:custGeom>
            <a:avLst/>
            <a:gdLst/>
            <a:ahLst/>
            <a:rect l="0" t="0" r="r" b="b"/>
            <a:pathLst>
              <a:path w="740" h="390702">
                <a:moveTo>
                  <a:pt x="0" y="0"/>
                </a:moveTo>
                <a:lnTo>
                  <a:pt x="739" y="390701"/>
                </a:lnTo>
              </a:path>
            </a:pathLst>
          </a:custGeom>
          <a:noFill/>
          <a:ln cap="rnd" w="12600">
            <a:solidFill>
              <a:srgbClr val="000000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5" name="CustomShape 35"/>
          <p:cNvSpPr/>
          <p:nvPr/>
        </p:nvSpPr>
        <p:spPr>
          <a:xfrm>
            <a:off x="3867120" y="3844080"/>
            <a:ext cx="75960" cy="75960"/>
          </a:xfrm>
          <a:custGeom>
            <a:avLst/>
            <a:gdLst/>
            <a:ahLst/>
            <a:rect l="0" t="0" r="r" b="b"/>
            <a:pathLst>
              <a:path w="76201" h="76204">
                <a:moveTo>
                  <a:pt x="38023" y="0"/>
                </a:moveTo>
                <a:lnTo>
                  <a:pt x="23204" y="3021"/>
                </a:lnTo>
                <a:lnTo>
                  <a:pt x="11110" y="11210"/>
                </a:lnTo>
                <a:lnTo>
                  <a:pt x="2967" y="23338"/>
                </a:lnTo>
                <a:lnTo>
                  <a:pt x="0" y="38176"/>
                </a:lnTo>
                <a:lnTo>
                  <a:pt x="3021" y="53000"/>
                </a:lnTo>
                <a:lnTo>
                  <a:pt x="11210" y="65095"/>
                </a:lnTo>
                <a:lnTo>
                  <a:pt x="23338" y="73237"/>
                </a:lnTo>
                <a:lnTo>
                  <a:pt x="38176" y="76203"/>
                </a:lnTo>
                <a:lnTo>
                  <a:pt x="53000" y="73181"/>
                </a:lnTo>
                <a:lnTo>
                  <a:pt x="65093" y="64993"/>
                </a:lnTo>
                <a:lnTo>
                  <a:pt x="73234" y="52867"/>
                </a:lnTo>
                <a:lnTo>
                  <a:pt x="76200" y="38031"/>
                </a:lnTo>
                <a:lnTo>
                  <a:pt x="73178" y="23207"/>
                </a:lnTo>
                <a:lnTo>
                  <a:pt x="64989" y="11111"/>
                </a:lnTo>
                <a:lnTo>
                  <a:pt x="52861" y="2967"/>
                </a:lnTo>
                <a:lnTo>
                  <a:pt x="38023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6" name="CustomShape 36"/>
          <p:cNvSpPr/>
          <p:nvPr/>
        </p:nvSpPr>
        <p:spPr>
          <a:xfrm>
            <a:off x="3867840" y="4224960"/>
            <a:ext cx="75960" cy="76320"/>
          </a:xfrm>
          <a:custGeom>
            <a:avLst/>
            <a:gdLst/>
            <a:ahLst/>
            <a:rect l="0" t="0" r="r" b="b"/>
            <a:pathLst>
              <a:path w="76201" h="76273">
                <a:moveTo>
                  <a:pt x="0" y="144"/>
                </a:moveTo>
                <a:lnTo>
                  <a:pt x="38252" y="76272"/>
                </a:lnTo>
                <a:lnTo>
                  <a:pt x="63526" y="25472"/>
                </a:lnTo>
                <a:lnTo>
                  <a:pt x="38150" y="25472"/>
                </a:lnTo>
                <a:lnTo>
                  <a:pt x="0" y="144"/>
                </a:lnTo>
                <a:lnTo>
                  <a:pt x="76200" y="0"/>
                </a:lnTo>
                <a:lnTo>
                  <a:pt x="38150" y="25472"/>
                </a:lnTo>
                <a:lnTo>
                  <a:pt x="63526" y="25472"/>
                </a:lnTo>
                <a:lnTo>
                  <a:pt x="7620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7" name="CustomShape 37"/>
          <p:cNvSpPr/>
          <p:nvPr/>
        </p:nvSpPr>
        <p:spPr>
          <a:xfrm>
            <a:off x="6435360" y="3615480"/>
            <a:ext cx="790200" cy="285480"/>
          </a:xfrm>
          <a:custGeom>
            <a:avLst/>
            <a:gdLst/>
            <a:ahLst/>
            <a:rect l="0" t="0" r="r" b="b"/>
            <a:pathLst>
              <a:path w="790576" h="285756">
                <a:moveTo>
                  <a:pt x="0" y="0"/>
                </a:moveTo>
                <a:lnTo>
                  <a:pt x="790575" y="0"/>
                </a:lnTo>
                <a:lnTo>
                  <a:pt x="790575" y="285755"/>
                </a:lnTo>
                <a:lnTo>
                  <a:pt x="0" y="285755"/>
                </a:lnTo>
                <a:lnTo>
                  <a:pt x="0" y="0"/>
                </a:lnTo>
              </a:path>
            </a:pathLst>
          </a:custGeom>
          <a:solidFill>
            <a:srgbClr val="d4fe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8" name="CustomShape 38"/>
          <p:cNvSpPr/>
          <p:nvPr/>
        </p:nvSpPr>
        <p:spPr>
          <a:xfrm>
            <a:off x="6435360" y="3615480"/>
            <a:ext cx="815760" cy="198720"/>
          </a:xfrm>
          <a:prstGeom prst="rect">
            <a:avLst/>
          </a:prstGeom>
          <a:noFill/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76680" bIns="0"/>
          <a:p>
            <a:pPr>
              <a:lnSpc>
                <a:spcPct val="100000"/>
              </a:lnSpc>
            </a:pPr>
            <a:r>
              <a:rPr lang="en-IN" sz="800" strike="noStrike">
                <a:latin typeface="Arial"/>
              </a:rPr>
              <a:t>PowerVC</a:t>
            </a:r>
            <a:r>
              <a:rPr lang="en-IN" sz="800" strike="noStrike">
                <a:latin typeface="Arial"/>
              </a:rPr>
              <a:t> </a:t>
            </a:r>
            <a:r>
              <a:rPr lang="en-IN" sz="800" strike="noStrike">
                <a:latin typeface="Arial"/>
              </a:rPr>
              <a:t>driver</a:t>
            </a:r>
            <a:endParaRPr/>
          </a:p>
        </p:txBody>
      </p:sp>
      <p:sp>
        <p:nvSpPr>
          <p:cNvPr id="869" name="CustomShape 39"/>
          <p:cNvSpPr/>
          <p:nvPr/>
        </p:nvSpPr>
        <p:spPr>
          <a:xfrm>
            <a:off x="6437880" y="4163400"/>
            <a:ext cx="979920" cy="268920"/>
          </a:xfrm>
          <a:custGeom>
            <a:avLst/>
            <a:gdLst/>
            <a:ahLst/>
            <a:rect l="0" t="0" r="r" b="b"/>
            <a:pathLst>
              <a:path w="979894" h="269082">
                <a:moveTo>
                  <a:pt x="935037" y="0"/>
                </a:moveTo>
                <a:lnTo>
                  <a:pt x="44856" y="0"/>
                </a:lnTo>
                <a:lnTo>
                  <a:pt x="27394" y="3524"/>
                </a:lnTo>
                <a:lnTo>
                  <a:pt x="13136" y="13135"/>
                </a:lnTo>
                <a:lnTo>
                  <a:pt x="3524" y="27390"/>
                </a:lnTo>
                <a:lnTo>
                  <a:pt x="0" y="44847"/>
                </a:lnTo>
                <a:lnTo>
                  <a:pt x="0" y="224232"/>
                </a:lnTo>
                <a:lnTo>
                  <a:pt x="3524" y="241689"/>
                </a:lnTo>
                <a:lnTo>
                  <a:pt x="13136" y="255945"/>
                </a:lnTo>
                <a:lnTo>
                  <a:pt x="27394" y="265556"/>
                </a:lnTo>
                <a:lnTo>
                  <a:pt x="44856" y="269081"/>
                </a:lnTo>
                <a:lnTo>
                  <a:pt x="935037" y="269081"/>
                </a:lnTo>
                <a:lnTo>
                  <a:pt x="952499" y="265556"/>
                </a:lnTo>
                <a:lnTo>
                  <a:pt x="966757" y="255945"/>
                </a:lnTo>
                <a:lnTo>
                  <a:pt x="976369" y="241689"/>
                </a:lnTo>
                <a:lnTo>
                  <a:pt x="979893" y="224232"/>
                </a:lnTo>
                <a:lnTo>
                  <a:pt x="979893" y="44847"/>
                </a:lnTo>
                <a:lnTo>
                  <a:pt x="976369" y="27390"/>
                </a:lnTo>
                <a:lnTo>
                  <a:pt x="966757" y="13135"/>
                </a:lnTo>
                <a:lnTo>
                  <a:pt x="952499" y="3524"/>
                </a:lnTo>
                <a:lnTo>
                  <a:pt x="935037" y="0"/>
                </a:lnTo>
              </a:path>
            </a:pathLst>
          </a:custGeom>
          <a:solidFill>
            <a:srgbClr val="4180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0" name="CustomShape 40"/>
          <p:cNvSpPr/>
          <p:nvPr/>
        </p:nvSpPr>
        <p:spPr>
          <a:xfrm>
            <a:off x="6437880" y="4163400"/>
            <a:ext cx="979920" cy="268920"/>
          </a:xfrm>
          <a:custGeom>
            <a:avLst/>
            <a:gdLst/>
            <a:ahLst/>
            <a:rect l="0" t="0" r="r" b="b"/>
            <a:pathLst>
              <a:path w="979885" h="269081">
                <a:moveTo>
                  <a:pt x="979884" y="44848"/>
                </a:moveTo>
                <a:lnTo>
                  <a:pt x="976359" y="27391"/>
                </a:lnTo>
                <a:lnTo>
                  <a:pt x="966748" y="13135"/>
                </a:lnTo>
                <a:lnTo>
                  <a:pt x="952493" y="3524"/>
                </a:lnTo>
                <a:lnTo>
                  <a:pt x="935036" y="0"/>
                </a:lnTo>
                <a:lnTo>
                  <a:pt x="44847" y="0"/>
                </a:lnTo>
                <a:lnTo>
                  <a:pt x="27391" y="3524"/>
                </a:lnTo>
                <a:lnTo>
                  <a:pt x="13135" y="13135"/>
                </a:lnTo>
                <a:lnTo>
                  <a:pt x="3524" y="27391"/>
                </a:lnTo>
                <a:lnTo>
                  <a:pt x="0" y="44848"/>
                </a:lnTo>
                <a:lnTo>
                  <a:pt x="0" y="224232"/>
                </a:lnTo>
                <a:lnTo>
                  <a:pt x="3524" y="241689"/>
                </a:lnTo>
                <a:lnTo>
                  <a:pt x="13135" y="255945"/>
                </a:lnTo>
                <a:lnTo>
                  <a:pt x="27391" y="265556"/>
                </a:lnTo>
                <a:lnTo>
                  <a:pt x="44847" y="269080"/>
                </a:lnTo>
                <a:lnTo>
                  <a:pt x="935036" y="269080"/>
                </a:lnTo>
                <a:lnTo>
                  <a:pt x="952493" y="265556"/>
                </a:lnTo>
                <a:lnTo>
                  <a:pt x="966748" y="255945"/>
                </a:lnTo>
                <a:lnTo>
                  <a:pt x="976359" y="241689"/>
                </a:lnTo>
                <a:lnTo>
                  <a:pt x="979884" y="224232"/>
                </a:lnTo>
                <a:lnTo>
                  <a:pt x="979884" y="44848"/>
                </a:lnTo>
              </a:path>
            </a:pathLst>
          </a:custGeom>
          <a:noFill/>
          <a:ln w="9360">
            <a:solidFill>
              <a:srgbClr val="a7a7a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1" name="CustomShape 41"/>
          <p:cNvSpPr/>
          <p:nvPr/>
        </p:nvSpPr>
        <p:spPr>
          <a:xfrm>
            <a:off x="6537240" y="4244400"/>
            <a:ext cx="786240" cy="10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700" strike="noStrike">
                <a:latin typeface="Arial"/>
              </a:rPr>
              <a:t>PowerVC</a:t>
            </a:r>
            <a:r>
              <a:rPr lang="en-IN" sz="700" strike="noStrike">
                <a:latin typeface="Arial"/>
              </a:rPr>
              <a:t> </a:t>
            </a:r>
            <a:r>
              <a:rPr lang="en-IN" sz="700" strike="noStrike">
                <a:latin typeface="Arial"/>
              </a:rPr>
              <a:t>Standard</a:t>
            </a:r>
            <a:endParaRPr/>
          </a:p>
        </p:txBody>
      </p:sp>
      <p:sp>
        <p:nvSpPr>
          <p:cNvPr id="872" name="CustomShape 42"/>
          <p:cNvSpPr/>
          <p:nvPr/>
        </p:nvSpPr>
        <p:spPr>
          <a:xfrm>
            <a:off x="6778080" y="3901320"/>
            <a:ext cx="7920" cy="233280"/>
          </a:xfrm>
          <a:custGeom>
            <a:avLst/>
            <a:gdLst/>
            <a:ahLst/>
            <a:rect l="0" t="0" r="r" b="b"/>
            <a:pathLst>
              <a:path w="7785" h="233555">
                <a:moveTo>
                  <a:pt x="0" y="0"/>
                </a:moveTo>
                <a:lnTo>
                  <a:pt x="7784" y="233554"/>
                </a:lnTo>
              </a:path>
            </a:pathLst>
          </a:custGeom>
          <a:noFill/>
          <a:ln cap="rnd" w="12600">
            <a:solidFill>
              <a:srgbClr val="000000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3" name="CustomShape 43"/>
          <p:cNvSpPr/>
          <p:nvPr/>
        </p:nvSpPr>
        <p:spPr>
          <a:xfrm>
            <a:off x="6740280" y="3863160"/>
            <a:ext cx="75960" cy="75960"/>
          </a:xfrm>
          <a:custGeom>
            <a:avLst/>
            <a:gdLst/>
            <a:ahLst/>
            <a:rect l="0" t="0" r="r" b="b"/>
            <a:pathLst>
              <a:path w="76162" h="76157">
                <a:moveTo>
                  <a:pt x="36817" y="0"/>
                </a:moveTo>
                <a:lnTo>
                  <a:pt x="22093" y="3485"/>
                </a:lnTo>
                <a:lnTo>
                  <a:pt x="10260" y="12049"/>
                </a:lnTo>
                <a:lnTo>
                  <a:pt x="2500" y="24425"/>
                </a:lnTo>
                <a:lnTo>
                  <a:pt x="0" y="39347"/>
                </a:lnTo>
                <a:lnTo>
                  <a:pt x="3492" y="54069"/>
                </a:lnTo>
                <a:lnTo>
                  <a:pt x="12058" y="65901"/>
                </a:lnTo>
                <a:lnTo>
                  <a:pt x="24435" y="73658"/>
                </a:lnTo>
                <a:lnTo>
                  <a:pt x="39357" y="76156"/>
                </a:lnTo>
                <a:lnTo>
                  <a:pt x="54078" y="72670"/>
                </a:lnTo>
                <a:lnTo>
                  <a:pt x="65908" y="64106"/>
                </a:lnTo>
                <a:lnTo>
                  <a:pt x="73663" y="51730"/>
                </a:lnTo>
                <a:lnTo>
                  <a:pt x="76161" y="36808"/>
                </a:lnTo>
                <a:lnTo>
                  <a:pt x="72677" y="22086"/>
                </a:lnTo>
                <a:lnTo>
                  <a:pt x="64114" y="10256"/>
                </a:lnTo>
                <a:lnTo>
                  <a:pt x="51739" y="2499"/>
                </a:lnTo>
                <a:lnTo>
                  <a:pt x="36817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4" name="CustomShape 44"/>
          <p:cNvSpPr/>
          <p:nvPr/>
        </p:nvSpPr>
        <p:spPr>
          <a:xfrm>
            <a:off x="6746400" y="4086000"/>
            <a:ext cx="75960" cy="77040"/>
          </a:xfrm>
          <a:custGeom>
            <a:avLst/>
            <a:gdLst/>
            <a:ahLst/>
            <a:rect l="0" t="0" r="r" b="b"/>
            <a:pathLst>
              <a:path w="76162" h="77427">
                <a:moveTo>
                  <a:pt x="0" y="2538"/>
                </a:moveTo>
                <a:lnTo>
                  <a:pt x="40614" y="77426"/>
                </a:lnTo>
                <a:lnTo>
                  <a:pt x="63924" y="26654"/>
                </a:lnTo>
                <a:lnTo>
                  <a:pt x="38925" y="26654"/>
                </a:lnTo>
                <a:lnTo>
                  <a:pt x="0" y="2538"/>
                </a:lnTo>
                <a:lnTo>
                  <a:pt x="76161" y="0"/>
                </a:lnTo>
                <a:lnTo>
                  <a:pt x="38925" y="26654"/>
                </a:lnTo>
                <a:lnTo>
                  <a:pt x="63924" y="26654"/>
                </a:lnTo>
                <a:lnTo>
                  <a:pt x="7616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5" name="CustomShape 45"/>
          <p:cNvSpPr/>
          <p:nvPr/>
        </p:nvSpPr>
        <p:spPr>
          <a:xfrm>
            <a:off x="6891480" y="4440600"/>
            <a:ext cx="1080" cy="126720"/>
          </a:xfrm>
          <a:custGeom>
            <a:avLst/>
            <a:gdLst/>
            <a:ahLst/>
            <a:rect l="0" t="0" r="r" b="b"/>
            <a:pathLst>
              <a:path w="649" h="126384">
                <a:moveTo>
                  <a:pt x="0" y="0"/>
                </a:moveTo>
                <a:lnTo>
                  <a:pt x="648" y="126383"/>
                </a:lnTo>
              </a:path>
            </a:pathLst>
          </a:custGeom>
          <a:noFill/>
          <a:ln cap="rnd" w="12600">
            <a:solidFill>
              <a:srgbClr val="000000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6" name="CustomShape 46"/>
          <p:cNvSpPr/>
          <p:nvPr/>
        </p:nvSpPr>
        <p:spPr>
          <a:xfrm>
            <a:off x="6853320" y="4402440"/>
            <a:ext cx="75960" cy="75960"/>
          </a:xfrm>
          <a:custGeom>
            <a:avLst/>
            <a:gdLst/>
            <a:ahLst/>
            <a:rect l="0" t="0" r="r" b="b"/>
            <a:pathLst>
              <a:path w="76201" h="76199">
                <a:moveTo>
                  <a:pt x="37909" y="0"/>
                </a:moveTo>
                <a:lnTo>
                  <a:pt x="23093" y="3070"/>
                </a:lnTo>
                <a:lnTo>
                  <a:pt x="11025" y="11297"/>
                </a:lnTo>
                <a:lnTo>
                  <a:pt x="2921" y="23449"/>
                </a:lnTo>
                <a:lnTo>
                  <a:pt x="0" y="38295"/>
                </a:lnTo>
                <a:lnTo>
                  <a:pt x="3073" y="53109"/>
                </a:lnTo>
                <a:lnTo>
                  <a:pt x="11301" y="65178"/>
                </a:lnTo>
                <a:lnTo>
                  <a:pt x="23451" y="73280"/>
                </a:lnTo>
                <a:lnTo>
                  <a:pt x="38290" y="76198"/>
                </a:lnTo>
                <a:lnTo>
                  <a:pt x="53106" y="73128"/>
                </a:lnTo>
                <a:lnTo>
                  <a:pt x="65174" y="64901"/>
                </a:lnTo>
                <a:lnTo>
                  <a:pt x="73278" y="52749"/>
                </a:lnTo>
                <a:lnTo>
                  <a:pt x="76200" y="37904"/>
                </a:lnTo>
                <a:lnTo>
                  <a:pt x="73126" y="23089"/>
                </a:lnTo>
                <a:lnTo>
                  <a:pt x="64898" y="11021"/>
                </a:lnTo>
                <a:lnTo>
                  <a:pt x="52748" y="2918"/>
                </a:lnTo>
                <a:lnTo>
                  <a:pt x="37909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7" name="CustomShape 47"/>
          <p:cNvSpPr/>
          <p:nvPr/>
        </p:nvSpPr>
        <p:spPr>
          <a:xfrm>
            <a:off x="6853680" y="4519080"/>
            <a:ext cx="75960" cy="76320"/>
          </a:xfrm>
          <a:custGeom>
            <a:avLst/>
            <a:gdLst/>
            <a:ahLst/>
            <a:rect l="0" t="0" r="r" b="b"/>
            <a:pathLst>
              <a:path w="76201" h="76395">
                <a:moveTo>
                  <a:pt x="0" y="389"/>
                </a:moveTo>
                <a:lnTo>
                  <a:pt x="38493" y="76394"/>
                </a:lnTo>
                <a:lnTo>
                  <a:pt x="63567" y="25594"/>
                </a:lnTo>
                <a:lnTo>
                  <a:pt x="38226" y="25594"/>
                </a:lnTo>
                <a:lnTo>
                  <a:pt x="0" y="389"/>
                </a:lnTo>
                <a:lnTo>
                  <a:pt x="76200" y="0"/>
                </a:lnTo>
                <a:lnTo>
                  <a:pt x="38226" y="25594"/>
                </a:lnTo>
                <a:lnTo>
                  <a:pt x="63567" y="25594"/>
                </a:lnTo>
                <a:lnTo>
                  <a:pt x="7620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8" name="CustomShape 48"/>
          <p:cNvSpPr/>
          <p:nvPr/>
        </p:nvSpPr>
        <p:spPr>
          <a:xfrm>
            <a:off x="6423480" y="4577760"/>
            <a:ext cx="992880" cy="268920"/>
          </a:xfrm>
          <a:custGeom>
            <a:avLst/>
            <a:gdLst/>
            <a:ahLst/>
            <a:rect l="0" t="0" r="r" b="b"/>
            <a:pathLst>
              <a:path w="992988" h="269082">
                <a:moveTo>
                  <a:pt x="948143" y="0"/>
                </a:moveTo>
                <a:lnTo>
                  <a:pt x="44856" y="0"/>
                </a:lnTo>
                <a:lnTo>
                  <a:pt x="27394" y="3524"/>
                </a:lnTo>
                <a:lnTo>
                  <a:pt x="13136" y="13136"/>
                </a:lnTo>
                <a:lnTo>
                  <a:pt x="3524" y="27391"/>
                </a:lnTo>
                <a:lnTo>
                  <a:pt x="0" y="44848"/>
                </a:lnTo>
                <a:lnTo>
                  <a:pt x="0" y="224233"/>
                </a:lnTo>
                <a:lnTo>
                  <a:pt x="3524" y="241690"/>
                </a:lnTo>
                <a:lnTo>
                  <a:pt x="13136" y="255945"/>
                </a:lnTo>
                <a:lnTo>
                  <a:pt x="27394" y="265556"/>
                </a:lnTo>
                <a:lnTo>
                  <a:pt x="44856" y="269081"/>
                </a:lnTo>
                <a:lnTo>
                  <a:pt x="948143" y="269081"/>
                </a:lnTo>
                <a:lnTo>
                  <a:pt x="965598" y="265556"/>
                </a:lnTo>
                <a:lnTo>
                  <a:pt x="979852" y="255945"/>
                </a:lnTo>
                <a:lnTo>
                  <a:pt x="989463" y="241690"/>
                </a:lnTo>
                <a:lnTo>
                  <a:pt x="992987" y="224233"/>
                </a:lnTo>
                <a:lnTo>
                  <a:pt x="992987" y="44848"/>
                </a:lnTo>
                <a:lnTo>
                  <a:pt x="989463" y="27391"/>
                </a:lnTo>
                <a:lnTo>
                  <a:pt x="979852" y="13136"/>
                </a:lnTo>
                <a:lnTo>
                  <a:pt x="965598" y="3524"/>
                </a:lnTo>
                <a:lnTo>
                  <a:pt x="948143" y="0"/>
                </a:lnTo>
              </a:path>
            </a:pathLst>
          </a:custGeom>
          <a:solidFill>
            <a:srgbClr val="faa75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9" name="CustomShape 49"/>
          <p:cNvSpPr/>
          <p:nvPr/>
        </p:nvSpPr>
        <p:spPr>
          <a:xfrm>
            <a:off x="6423480" y="4577760"/>
            <a:ext cx="992880" cy="268920"/>
          </a:xfrm>
          <a:custGeom>
            <a:avLst/>
            <a:gdLst/>
            <a:ahLst/>
            <a:rect l="0" t="0" r="r" b="b"/>
            <a:pathLst>
              <a:path w="992981" h="269081">
                <a:moveTo>
                  <a:pt x="992980" y="44847"/>
                </a:moveTo>
                <a:lnTo>
                  <a:pt x="989455" y="27391"/>
                </a:lnTo>
                <a:lnTo>
                  <a:pt x="979844" y="13135"/>
                </a:lnTo>
                <a:lnTo>
                  <a:pt x="965589" y="3524"/>
                </a:lnTo>
                <a:lnTo>
                  <a:pt x="948132" y="0"/>
                </a:lnTo>
                <a:lnTo>
                  <a:pt x="44847" y="0"/>
                </a:lnTo>
                <a:lnTo>
                  <a:pt x="27391" y="3524"/>
                </a:lnTo>
                <a:lnTo>
                  <a:pt x="13135" y="13135"/>
                </a:lnTo>
                <a:lnTo>
                  <a:pt x="3524" y="27391"/>
                </a:lnTo>
                <a:lnTo>
                  <a:pt x="0" y="44847"/>
                </a:lnTo>
                <a:lnTo>
                  <a:pt x="0" y="224232"/>
                </a:lnTo>
                <a:lnTo>
                  <a:pt x="3524" y="241689"/>
                </a:lnTo>
                <a:lnTo>
                  <a:pt x="13135" y="255945"/>
                </a:lnTo>
                <a:lnTo>
                  <a:pt x="27391" y="265556"/>
                </a:lnTo>
                <a:lnTo>
                  <a:pt x="44847" y="269080"/>
                </a:lnTo>
                <a:lnTo>
                  <a:pt x="948132" y="269080"/>
                </a:lnTo>
                <a:lnTo>
                  <a:pt x="965589" y="265556"/>
                </a:lnTo>
                <a:lnTo>
                  <a:pt x="979844" y="255945"/>
                </a:lnTo>
                <a:lnTo>
                  <a:pt x="989455" y="241689"/>
                </a:lnTo>
                <a:lnTo>
                  <a:pt x="992980" y="224232"/>
                </a:lnTo>
                <a:lnTo>
                  <a:pt x="992980" y="44847"/>
                </a:lnTo>
              </a:path>
            </a:pathLst>
          </a:custGeom>
          <a:noFill/>
          <a:ln w="9360">
            <a:solidFill>
              <a:srgbClr val="a7a7a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0" name="CustomShape 50"/>
          <p:cNvSpPr/>
          <p:nvPr/>
        </p:nvSpPr>
        <p:spPr>
          <a:xfrm>
            <a:off x="6601320" y="4503240"/>
            <a:ext cx="642960" cy="27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62000"/>
              </a:lnSpc>
            </a:pPr>
            <a:r>
              <a:rPr lang="en-IN" sz="700" strike="noStrike">
                <a:latin typeface="Arial"/>
              </a:rPr>
              <a:t>PowerVM  Power</a:t>
            </a:r>
            <a:r>
              <a:rPr lang="en-IN" sz="700" strike="noStrike">
                <a:latin typeface="Arial"/>
              </a:rPr>
              <a:t> </a:t>
            </a:r>
            <a:r>
              <a:rPr lang="en-IN" sz="700" strike="noStrike">
                <a:latin typeface="Arial"/>
              </a:rPr>
              <a:t>Systems</a:t>
            </a:r>
            <a:endParaRPr/>
          </a:p>
        </p:txBody>
      </p:sp>
      <p:sp>
        <p:nvSpPr>
          <p:cNvPr id="881" name="CustomShape 51"/>
          <p:cNvSpPr/>
          <p:nvPr/>
        </p:nvSpPr>
        <p:spPr>
          <a:xfrm>
            <a:off x="3805200" y="2954880"/>
            <a:ext cx="3714480" cy="11412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2" name="CustomShape 52"/>
          <p:cNvSpPr/>
          <p:nvPr/>
        </p:nvSpPr>
        <p:spPr>
          <a:xfrm>
            <a:off x="3805200" y="2954880"/>
            <a:ext cx="3714480" cy="114120"/>
          </a:xfrm>
          <a:custGeom>
            <a:avLst/>
            <a:gdLst/>
            <a:ahLst/>
            <a:rect l="0" t="0" r="r" b="b"/>
            <a:pathLst>
              <a:path w="3714747" h="114300">
                <a:moveTo>
                  <a:pt x="3714746" y="19050"/>
                </a:moveTo>
                <a:lnTo>
                  <a:pt x="3713249" y="11634"/>
                </a:lnTo>
                <a:lnTo>
                  <a:pt x="3709167" y="5579"/>
                </a:lnTo>
                <a:lnTo>
                  <a:pt x="3703112" y="1497"/>
                </a:lnTo>
                <a:lnTo>
                  <a:pt x="3695697" y="0"/>
                </a:lnTo>
                <a:lnTo>
                  <a:pt x="19049" y="0"/>
                </a:lnTo>
                <a:lnTo>
                  <a:pt x="11635" y="1497"/>
                </a:lnTo>
                <a:lnTo>
                  <a:pt x="5579" y="5579"/>
                </a:lnTo>
                <a:lnTo>
                  <a:pt x="1497" y="11634"/>
                </a:lnTo>
                <a:lnTo>
                  <a:pt x="0" y="19050"/>
                </a:lnTo>
                <a:lnTo>
                  <a:pt x="0" y="95249"/>
                </a:lnTo>
                <a:lnTo>
                  <a:pt x="1497" y="102664"/>
                </a:lnTo>
                <a:lnTo>
                  <a:pt x="5579" y="108720"/>
                </a:lnTo>
                <a:lnTo>
                  <a:pt x="11635" y="112802"/>
                </a:lnTo>
                <a:lnTo>
                  <a:pt x="19049" y="114299"/>
                </a:lnTo>
                <a:lnTo>
                  <a:pt x="3695697" y="114299"/>
                </a:lnTo>
                <a:lnTo>
                  <a:pt x="3703112" y="112802"/>
                </a:lnTo>
                <a:lnTo>
                  <a:pt x="3709167" y="108720"/>
                </a:lnTo>
                <a:lnTo>
                  <a:pt x="3713249" y="102664"/>
                </a:lnTo>
                <a:lnTo>
                  <a:pt x="3714746" y="95249"/>
                </a:lnTo>
                <a:lnTo>
                  <a:pt x="3714746" y="19050"/>
                </a:lnTo>
              </a:path>
            </a:pathLst>
          </a:custGeom>
          <a:noFill/>
          <a:ln w="9360">
            <a:solidFill>
              <a:srgbClr val="92929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3" name="CustomShape 53"/>
          <p:cNvSpPr/>
          <p:nvPr/>
        </p:nvSpPr>
        <p:spPr>
          <a:xfrm>
            <a:off x="3888000" y="2958480"/>
            <a:ext cx="929880" cy="10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700" strike="noStrike">
                <a:latin typeface="Arial"/>
              </a:rPr>
              <a:t>OpenStack 2014-2</a:t>
            </a:r>
            <a:r>
              <a:rPr lang="en-IN" sz="700" strike="noStrike">
                <a:latin typeface="Arial"/>
              </a:rPr>
              <a:t> </a:t>
            </a:r>
            <a:r>
              <a:rPr lang="en-IN" sz="700" strike="noStrike">
                <a:latin typeface="Arial"/>
              </a:rPr>
              <a:t>API</a:t>
            </a:r>
            <a:endParaRPr/>
          </a:p>
        </p:txBody>
      </p:sp>
      <p:sp>
        <p:nvSpPr>
          <p:cNvPr id="884" name="CustomShape 54"/>
          <p:cNvSpPr/>
          <p:nvPr/>
        </p:nvSpPr>
        <p:spPr>
          <a:xfrm>
            <a:off x="5135040" y="4299120"/>
            <a:ext cx="514080" cy="268920"/>
          </a:xfrm>
          <a:custGeom>
            <a:avLst/>
            <a:gdLst/>
            <a:ahLst/>
            <a:rect l="0" t="0" r="r" b="b"/>
            <a:pathLst>
              <a:path w="514351" h="269082">
                <a:moveTo>
                  <a:pt x="469493" y="0"/>
                </a:moveTo>
                <a:lnTo>
                  <a:pt x="44843" y="0"/>
                </a:lnTo>
                <a:lnTo>
                  <a:pt x="27389" y="3524"/>
                </a:lnTo>
                <a:lnTo>
                  <a:pt x="13134" y="13136"/>
                </a:lnTo>
                <a:lnTo>
                  <a:pt x="3524" y="27391"/>
                </a:lnTo>
                <a:lnTo>
                  <a:pt x="0" y="44848"/>
                </a:lnTo>
                <a:lnTo>
                  <a:pt x="0" y="224233"/>
                </a:lnTo>
                <a:lnTo>
                  <a:pt x="3524" y="241690"/>
                </a:lnTo>
                <a:lnTo>
                  <a:pt x="13134" y="255945"/>
                </a:lnTo>
                <a:lnTo>
                  <a:pt x="27389" y="265556"/>
                </a:lnTo>
                <a:lnTo>
                  <a:pt x="44843" y="269081"/>
                </a:lnTo>
                <a:lnTo>
                  <a:pt x="469493" y="269081"/>
                </a:lnTo>
                <a:lnTo>
                  <a:pt x="486955" y="265556"/>
                </a:lnTo>
                <a:lnTo>
                  <a:pt x="501213" y="255945"/>
                </a:lnTo>
                <a:lnTo>
                  <a:pt x="510825" y="241690"/>
                </a:lnTo>
                <a:lnTo>
                  <a:pt x="514350" y="224233"/>
                </a:lnTo>
                <a:lnTo>
                  <a:pt x="514350" y="44848"/>
                </a:lnTo>
                <a:lnTo>
                  <a:pt x="510825" y="27391"/>
                </a:lnTo>
                <a:lnTo>
                  <a:pt x="501213" y="13136"/>
                </a:lnTo>
                <a:lnTo>
                  <a:pt x="486955" y="3524"/>
                </a:lnTo>
                <a:lnTo>
                  <a:pt x="469493" y="0"/>
                </a:lnTo>
              </a:path>
            </a:pathLst>
          </a:custGeom>
          <a:solidFill>
            <a:srgbClr val="6095c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5" name="CustomShape 55"/>
          <p:cNvSpPr/>
          <p:nvPr/>
        </p:nvSpPr>
        <p:spPr>
          <a:xfrm>
            <a:off x="5135040" y="4299120"/>
            <a:ext cx="514080" cy="268920"/>
          </a:xfrm>
          <a:custGeom>
            <a:avLst/>
            <a:gdLst/>
            <a:ahLst/>
            <a:rect l="0" t="0" r="r" b="b"/>
            <a:pathLst>
              <a:path w="514350" h="269081">
                <a:moveTo>
                  <a:pt x="514349" y="44847"/>
                </a:moveTo>
                <a:lnTo>
                  <a:pt x="510825" y="27391"/>
                </a:lnTo>
                <a:lnTo>
                  <a:pt x="501214" y="13135"/>
                </a:lnTo>
                <a:lnTo>
                  <a:pt x="486958" y="3524"/>
                </a:lnTo>
                <a:lnTo>
                  <a:pt x="469501" y="0"/>
                </a:lnTo>
                <a:lnTo>
                  <a:pt x="44847" y="0"/>
                </a:lnTo>
                <a:lnTo>
                  <a:pt x="27391" y="3524"/>
                </a:lnTo>
                <a:lnTo>
                  <a:pt x="13135" y="13135"/>
                </a:lnTo>
                <a:lnTo>
                  <a:pt x="3524" y="27391"/>
                </a:lnTo>
                <a:lnTo>
                  <a:pt x="0" y="44847"/>
                </a:lnTo>
                <a:lnTo>
                  <a:pt x="0" y="224232"/>
                </a:lnTo>
                <a:lnTo>
                  <a:pt x="3524" y="241689"/>
                </a:lnTo>
                <a:lnTo>
                  <a:pt x="13135" y="255945"/>
                </a:lnTo>
                <a:lnTo>
                  <a:pt x="27391" y="265556"/>
                </a:lnTo>
                <a:lnTo>
                  <a:pt x="44847" y="269080"/>
                </a:lnTo>
                <a:lnTo>
                  <a:pt x="469501" y="269080"/>
                </a:lnTo>
                <a:lnTo>
                  <a:pt x="486958" y="265556"/>
                </a:lnTo>
                <a:lnTo>
                  <a:pt x="501214" y="255945"/>
                </a:lnTo>
                <a:lnTo>
                  <a:pt x="510825" y="241689"/>
                </a:lnTo>
                <a:lnTo>
                  <a:pt x="514349" y="224232"/>
                </a:lnTo>
                <a:lnTo>
                  <a:pt x="514349" y="44847"/>
                </a:lnTo>
              </a:path>
            </a:pathLst>
          </a:custGeom>
          <a:noFill/>
          <a:ln w="9360">
            <a:solidFill>
              <a:srgbClr val="a7a7a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6" name="CustomShape 56"/>
          <p:cNvSpPr/>
          <p:nvPr/>
        </p:nvSpPr>
        <p:spPr>
          <a:xfrm>
            <a:off x="5227200" y="4380120"/>
            <a:ext cx="336960" cy="10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700" strike="noStrike">
                <a:latin typeface="Arial"/>
              </a:rPr>
              <a:t>vCenter</a:t>
            </a:r>
            <a:endParaRPr/>
          </a:p>
        </p:txBody>
      </p:sp>
      <p:sp>
        <p:nvSpPr>
          <p:cNvPr id="887" name="CustomShape 57"/>
          <p:cNvSpPr/>
          <p:nvPr/>
        </p:nvSpPr>
        <p:spPr>
          <a:xfrm>
            <a:off x="5370840" y="3882240"/>
            <a:ext cx="1440" cy="390960"/>
          </a:xfrm>
          <a:custGeom>
            <a:avLst/>
            <a:gdLst/>
            <a:ahLst/>
            <a:rect l="0" t="0" r="r" b="b"/>
            <a:pathLst>
              <a:path w="1480" h="390702">
                <a:moveTo>
                  <a:pt x="0" y="0"/>
                </a:moveTo>
                <a:lnTo>
                  <a:pt x="1479" y="390701"/>
                </a:lnTo>
              </a:path>
            </a:pathLst>
          </a:custGeom>
          <a:noFill/>
          <a:ln cap="rnd" w="12600">
            <a:solidFill>
              <a:srgbClr val="000000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8" name="CustomShape 58"/>
          <p:cNvSpPr/>
          <p:nvPr/>
        </p:nvSpPr>
        <p:spPr>
          <a:xfrm>
            <a:off x="5332680" y="3844080"/>
            <a:ext cx="75960" cy="75960"/>
          </a:xfrm>
          <a:custGeom>
            <a:avLst/>
            <a:gdLst/>
            <a:ahLst/>
            <a:rect l="0" t="0" r="r" b="b"/>
            <a:pathLst>
              <a:path w="76201" h="76204">
                <a:moveTo>
                  <a:pt x="37960" y="0"/>
                </a:moveTo>
                <a:lnTo>
                  <a:pt x="23140" y="3055"/>
                </a:lnTo>
                <a:lnTo>
                  <a:pt x="11060" y="11267"/>
                </a:lnTo>
                <a:lnTo>
                  <a:pt x="2939" y="23408"/>
                </a:lnTo>
                <a:lnTo>
                  <a:pt x="0" y="38248"/>
                </a:lnTo>
                <a:lnTo>
                  <a:pt x="3049" y="53067"/>
                </a:lnTo>
                <a:lnTo>
                  <a:pt x="11263" y="65146"/>
                </a:lnTo>
                <a:lnTo>
                  <a:pt x="23408" y="73266"/>
                </a:lnTo>
                <a:lnTo>
                  <a:pt x="38252" y="76203"/>
                </a:lnTo>
                <a:lnTo>
                  <a:pt x="53070" y="73153"/>
                </a:lnTo>
                <a:lnTo>
                  <a:pt x="65146" y="64942"/>
                </a:lnTo>
                <a:lnTo>
                  <a:pt x="73262" y="52800"/>
                </a:lnTo>
                <a:lnTo>
                  <a:pt x="76200" y="37959"/>
                </a:lnTo>
                <a:lnTo>
                  <a:pt x="73152" y="23139"/>
                </a:lnTo>
                <a:lnTo>
                  <a:pt x="64943" y="11059"/>
                </a:lnTo>
                <a:lnTo>
                  <a:pt x="52802" y="2939"/>
                </a:lnTo>
                <a:lnTo>
                  <a:pt x="3796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9" name="CustomShape 59"/>
          <p:cNvSpPr/>
          <p:nvPr/>
        </p:nvSpPr>
        <p:spPr>
          <a:xfrm>
            <a:off x="5334120" y="4224960"/>
            <a:ext cx="75960" cy="76320"/>
          </a:xfrm>
          <a:custGeom>
            <a:avLst/>
            <a:gdLst/>
            <a:ahLst/>
            <a:rect l="0" t="0" r="r" b="b"/>
            <a:pathLst>
              <a:path w="76201" h="76344">
                <a:moveTo>
                  <a:pt x="0" y="288"/>
                </a:moveTo>
                <a:lnTo>
                  <a:pt x="38392" y="76343"/>
                </a:lnTo>
                <a:lnTo>
                  <a:pt x="63549" y="25543"/>
                </a:lnTo>
                <a:lnTo>
                  <a:pt x="38201" y="25543"/>
                </a:lnTo>
                <a:lnTo>
                  <a:pt x="0" y="288"/>
                </a:lnTo>
                <a:lnTo>
                  <a:pt x="76200" y="0"/>
                </a:lnTo>
                <a:lnTo>
                  <a:pt x="38201" y="25543"/>
                </a:lnTo>
                <a:lnTo>
                  <a:pt x="63549" y="25543"/>
                </a:lnTo>
                <a:lnTo>
                  <a:pt x="7620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0" name="CustomShape 60"/>
          <p:cNvSpPr/>
          <p:nvPr/>
        </p:nvSpPr>
        <p:spPr>
          <a:xfrm>
            <a:off x="3686040" y="4613040"/>
            <a:ext cx="455400" cy="10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700" strike="noStrike">
                <a:latin typeface="Arial"/>
              </a:rPr>
              <a:t>Power</a:t>
            </a:r>
            <a:r>
              <a:rPr lang="en-IN" sz="700" strike="noStrike">
                <a:latin typeface="Arial"/>
              </a:rPr>
              <a:t> </a:t>
            </a:r>
            <a:r>
              <a:rPr lang="en-IN" sz="700" strike="noStrike">
                <a:latin typeface="Arial"/>
              </a:rPr>
              <a:t>&gt;=8</a:t>
            </a:r>
            <a:endParaRPr/>
          </a:p>
        </p:txBody>
      </p:sp>
      <p:sp>
        <p:nvSpPr>
          <p:cNvPr id="891" name="CustomShape 61"/>
          <p:cNvSpPr/>
          <p:nvPr/>
        </p:nvSpPr>
        <p:spPr>
          <a:xfrm>
            <a:off x="6835320" y="1367640"/>
            <a:ext cx="581760" cy="203400"/>
          </a:xfrm>
          <a:custGeom>
            <a:avLst/>
            <a:gdLst/>
            <a:ahLst/>
            <a:rect l="0" t="0" r="r" b="b"/>
            <a:pathLst>
              <a:path w="582207" h="203594">
                <a:moveTo>
                  <a:pt x="548271" y="0"/>
                </a:moveTo>
                <a:lnTo>
                  <a:pt x="33934" y="0"/>
                </a:lnTo>
                <a:lnTo>
                  <a:pt x="20724" y="2666"/>
                </a:lnTo>
                <a:lnTo>
                  <a:pt x="9937" y="9936"/>
                </a:lnTo>
                <a:lnTo>
                  <a:pt x="2666" y="20718"/>
                </a:lnTo>
                <a:lnTo>
                  <a:pt x="0" y="33921"/>
                </a:lnTo>
                <a:lnTo>
                  <a:pt x="0" y="169659"/>
                </a:lnTo>
                <a:lnTo>
                  <a:pt x="2666" y="182869"/>
                </a:lnTo>
                <a:lnTo>
                  <a:pt x="9937" y="193655"/>
                </a:lnTo>
                <a:lnTo>
                  <a:pt x="20724" y="200927"/>
                </a:lnTo>
                <a:lnTo>
                  <a:pt x="33934" y="203593"/>
                </a:lnTo>
                <a:lnTo>
                  <a:pt x="548271" y="203593"/>
                </a:lnTo>
                <a:lnTo>
                  <a:pt x="561482" y="200927"/>
                </a:lnTo>
                <a:lnTo>
                  <a:pt x="572268" y="193655"/>
                </a:lnTo>
                <a:lnTo>
                  <a:pt x="579539" y="182869"/>
                </a:lnTo>
                <a:lnTo>
                  <a:pt x="582206" y="169659"/>
                </a:lnTo>
                <a:lnTo>
                  <a:pt x="582206" y="33921"/>
                </a:lnTo>
                <a:lnTo>
                  <a:pt x="579539" y="20718"/>
                </a:lnTo>
                <a:lnTo>
                  <a:pt x="572268" y="9936"/>
                </a:lnTo>
                <a:lnTo>
                  <a:pt x="561482" y="2666"/>
                </a:lnTo>
                <a:lnTo>
                  <a:pt x="548271" y="0"/>
                </a:lnTo>
              </a:path>
            </a:pathLst>
          </a:custGeom>
          <a:solidFill>
            <a:srgbClr val="aac46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2" name="CustomShape 62"/>
          <p:cNvSpPr/>
          <p:nvPr/>
        </p:nvSpPr>
        <p:spPr>
          <a:xfrm>
            <a:off x="6835320" y="1367640"/>
            <a:ext cx="581760" cy="203400"/>
          </a:xfrm>
          <a:custGeom>
            <a:avLst/>
            <a:gdLst/>
            <a:ahLst/>
            <a:rect l="0" t="0" r="r" b="b"/>
            <a:pathLst>
              <a:path w="582216" h="203597">
                <a:moveTo>
                  <a:pt x="582215" y="33933"/>
                </a:moveTo>
                <a:lnTo>
                  <a:pt x="579548" y="20725"/>
                </a:lnTo>
                <a:lnTo>
                  <a:pt x="572276" y="9939"/>
                </a:lnTo>
                <a:lnTo>
                  <a:pt x="561490" y="2666"/>
                </a:lnTo>
                <a:lnTo>
                  <a:pt x="548281" y="0"/>
                </a:lnTo>
                <a:lnTo>
                  <a:pt x="33933" y="0"/>
                </a:lnTo>
                <a:lnTo>
                  <a:pt x="20725" y="2666"/>
                </a:lnTo>
                <a:lnTo>
                  <a:pt x="9939" y="9939"/>
                </a:lnTo>
                <a:lnTo>
                  <a:pt x="2666" y="20725"/>
                </a:lnTo>
                <a:lnTo>
                  <a:pt x="0" y="33933"/>
                </a:lnTo>
                <a:lnTo>
                  <a:pt x="0" y="169662"/>
                </a:lnTo>
                <a:lnTo>
                  <a:pt x="2666" y="182871"/>
                </a:lnTo>
                <a:lnTo>
                  <a:pt x="9939" y="193658"/>
                </a:lnTo>
                <a:lnTo>
                  <a:pt x="20725" y="200930"/>
                </a:lnTo>
                <a:lnTo>
                  <a:pt x="33933" y="203596"/>
                </a:lnTo>
                <a:lnTo>
                  <a:pt x="548281" y="203596"/>
                </a:lnTo>
                <a:lnTo>
                  <a:pt x="561490" y="200930"/>
                </a:lnTo>
                <a:lnTo>
                  <a:pt x="572276" y="193658"/>
                </a:lnTo>
                <a:lnTo>
                  <a:pt x="579548" y="182871"/>
                </a:lnTo>
                <a:lnTo>
                  <a:pt x="582215" y="169662"/>
                </a:lnTo>
                <a:lnTo>
                  <a:pt x="582215" y="33933"/>
                </a:lnTo>
              </a:path>
            </a:pathLst>
          </a:custGeom>
          <a:noFill/>
          <a:ln w="9360">
            <a:solidFill>
              <a:srgbClr val="92929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3" name="CustomShape 63"/>
          <p:cNvSpPr/>
          <p:nvPr/>
        </p:nvSpPr>
        <p:spPr>
          <a:xfrm>
            <a:off x="6922440" y="1423800"/>
            <a:ext cx="385200" cy="9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600" strike="noStrike">
                <a:latin typeface="Arial"/>
              </a:rPr>
              <a:t>Horizon</a:t>
            </a:r>
            <a:r>
              <a:rPr lang="en-IN" sz="600" strike="noStrike">
                <a:latin typeface="Arial"/>
              </a:rPr>
              <a:t> </a:t>
            </a:r>
            <a:r>
              <a:rPr lang="en-IN" sz="600" strike="noStrike">
                <a:latin typeface="Arial"/>
              </a:rPr>
              <a:t>UI</a:t>
            </a:r>
            <a:endParaRPr/>
          </a:p>
        </p:txBody>
      </p:sp>
      <p:sp>
        <p:nvSpPr>
          <p:cNvPr id="894" name="CustomShape 64"/>
          <p:cNvSpPr/>
          <p:nvPr/>
        </p:nvSpPr>
        <p:spPr>
          <a:xfrm>
            <a:off x="1866960" y="1571400"/>
            <a:ext cx="1424880" cy="11412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5" name="CustomShape 65"/>
          <p:cNvSpPr/>
          <p:nvPr/>
        </p:nvSpPr>
        <p:spPr>
          <a:xfrm>
            <a:off x="1866960" y="1571400"/>
            <a:ext cx="1425240" cy="114120"/>
          </a:xfrm>
          <a:custGeom>
            <a:avLst/>
            <a:gdLst/>
            <a:ahLst/>
            <a:rect l="0" t="0" r="r" b="b"/>
            <a:pathLst>
              <a:path w="1425179" h="114300">
                <a:moveTo>
                  <a:pt x="1425178" y="19050"/>
                </a:moveTo>
                <a:lnTo>
                  <a:pt x="1423681" y="11634"/>
                </a:lnTo>
                <a:lnTo>
                  <a:pt x="1419599" y="5579"/>
                </a:lnTo>
                <a:lnTo>
                  <a:pt x="1413544" y="1497"/>
                </a:lnTo>
                <a:lnTo>
                  <a:pt x="1406128" y="0"/>
                </a:lnTo>
                <a:lnTo>
                  <a:pt x="19049" y="0"/>
                </a:lnTo>
                <a:lnTo>
                  <a:pt x="11635" y="1497"/>
                </a:lnTo>
                <a:lnTo>
                  <a:pt x="5579" y="5579"/>
                </a:lnTo>
                <a:lnTo>
                  <a:pt x="1497" y="11634"/>
                </a:lnTo>
                <a:lnTo>
                  <a:pt x="0" y="19050"/>
                </a:lnTo>
                <a:lnTo>
                  <a:pt x="0" y="95249"/>
                </a:lnTo>
                <a:lnTo>
                  <a:pt x="1497" y="102665"/>
                </a:lnTo>
                <a:lnTo>
                  <a:pt x="5579" y="108720"/>
                </a:lnTo>
                <a:lnTo>
                  <a:pt x="11635" y="112802"/>
                </a:lnTo>
                <a:lnTo>
                  <a:pt x="19049" y="114299"/>
                </a:lnTo>
                <a:lnTo>
                  <a:pt x="1406128" y="114299"/>
                </a:lnTo>
                <a:lnTo>
                  <a:pt x="1413544" y="112802"/>
                </a:lnTo>
                <a:lnTo>
                  <a:pt x="1419599" y="108720"/>
                </a:lnTo>
                <a:lnTo>
                  <a:pt x="1423681" y="102665"/>
                </a:lnTo>
                <a:lnTo>
                  <a:pt x="1425178" y="95249"/>
                </a:lnTo>
                <a:lnTo>
                  <a:pt x="1425178" y="19050"/>
                </a:lnTo>
              </a:path>
            </a:pathLst>
          </a:custGeom>
          <a:noFill/>
          <a:ln w="9360">
            <a:solidFill>
              <a:srgbClr val="92929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6" name="CustomShape 66"/>
          <p:cNvSpPr/>
          <p:nvPr/>
        </p:nvSpPr>
        <p:spPr>
          <a:xfrm>
            <a:off x="1965960" y="1390680"/>
            <a:ext cx="851040" cy="30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700" strike="noStrike">
                <a:latin typeface="Arial"/>
              </a:rPr>
              <a:t>Self Service</a:t>
            </a:r>
            <a:r>
              <a:rPr lang="en-IN" sz="700" strike="noStrike">
                <a:latin typeface="Arial"/>
              </a:rPr>
              <a:t> </a:t>
            </a:r>
            <a:r>
              <a:rPr lang="en-IN" sz="700" strike="noStrike">
                <a:latin typeface="Arial"/>
              </a:rPr>
              <a:t>UI</a:t>
            </a:r>
            <a:endParaRPr/>
          </a:p>
          <a:p>
            <a:pPr>
              <a:lnSpc>
                <a:spcPct val="100000"/>
              </a:lnSpc>
            </a:pPr>
            <a:r>
              <a:rPr lang="en-IN" sz="900" strike="noStrike">
                <a:latin typeface="Arial"/>
              </a:rPr>
              <a:t>SCE</a:t>
            </a:r>
            <a:r>
              <a:rPr lang="en-IN" sz="900" strike="noStrike">
                <a:latin typeface="Arial"/>
              </a:rPr>
              <a:t> </a:t>
            </a:r>
            <a:r>
              <a:rPr lang="en-IN" sz="900" strike="noStrike">
                <a:latin typeface="Arial"/>
              </a:rPr>
              <a:t>API</a:t>
            </a:r>
            <a:endParaRPr/>
          </a:p>
        </p:txBody>
      </p:sp>
      <p:sp>
        <p:nvSpPr>
          <p:cNvPr id="897" name="CustomShape 67"/>
          <p:cNvSpPr/>
          <p:nvPr/>
        </p:nvSpPr>
        <p:spPr>
          <a:xfrm>
            <a:off x="2126520" y="739080"/>
            <a:ext cx="342360" cy="34272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8" name="CustomShape 68"/>
          <p:cNvSpPr/>
          <p:nvPr/>
        </p:nvSpPr>
        <p:spPr>
          <a:xfrm>
            <a:off x="2058480" y="1041840"/>
            <a:ext cx="533520" cy="12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800" strike="noStrike">
                <a:latin typeface="Arial"/>
              </a:rPr>
              <a:t>Cloud</a:t>
            </a:r>
            <a:r>
              <a:rPr lang="en-IN" sz="800" strike="noStrike">
                <a:latin typeface="Arial"/>
              </a:rPr>
              <a:t> </a:t>
            </a:r>
            <a:r>
              <a:rPr lang="en-IN" sz="800" strike="noStrike">
                <a:latin typeface="Arial"/>
              </a:rPr>
              <a:t>User</a:t>
            </a:r>
            <a:endParaRPr/>
          </a:p>
        </p:txBody>
      </p:sp>
      <p:sp>
        <p:nvSpPr>
          <p:cNvPr id="899" name="CustomShape 69"/>
          <p:cNvSpPr/>
          <p:nvPr/>
        </p:nvSpPr>
        <p:spPr>
          <a:xfrm>
            <a:off x="2732400" y="1138320"/>
            <a:ext cx="573120" cy="2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282"/>
              </a:lnSpc>
            </a:pPr>
            <a:r>
              <a:rPr lang="en-IN" sz="800" strike="noStrike">
                <a:latin typeface="Arial"/>
              </a:rPr>
              <a:t>SCE Cloud  Applications</a:t>
            </a:r>
            <a:endParaRPr/>
          </a:p>
        </p:txBody>
      </p:sp>
      <p:sp>
        <p:nvSpPr>
          <p:cNvPr id="900" name="CustomShape 70"/>
          <p:cNvSpPr/>
          <p:nvPr/>
        </p:nvSpPr>
        <p:spPr>
          <a:xfrm>
            <a:off x="2841840" y="796320"/>
            <a:ext cx="449640" cy="285480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1" name="CustomShape 71"/>
          <p:cNvSpPr/>
          <p:nvPr/>
        </p:nvSpPr>
        <p:spPr>
          <a:xfrm>
            <a:off x="4558680" y="1137240"/>
            <a:ext cx="71028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353"/>
              </a:lnSpc>
            </a:pPr>
            <a:r>
              <a:rPr lang="en-IN" sz="1000" strike="noStrike">
                <a:latin typeface="Arial"/>
              </a:rPr>
              <a:t>OpenStack  Applications</a:t>
            </a:r>
            <a:endParaRPr/>
          </a:p>
        </p:txBody>
      </p:sp>
      <p:sp>
        <p:nvSpPr>
          <p:cNvPr id="902" name="CustomShape 72"/>
          <p:cNvSpPr/>
          <p:nvPr/>
        </p:nvSpPr>
        <p:spPr>
          <a:xfrm>
            <a:off x="4842360" y="792720"/>
            <a:ext cx="449640" cy="28548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3" name="CustomShape 73"/>
          <p:cNvSpPr/>
          <p:nvPr/>
        </p:nvSpPr>
        <p:spPr>
          <a:xfrm>
            <a:off x="6172200" y="1058400"/>
            <a:ext cx="993960" cy="10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700" strike="noStrike">
                <a:latin typeface="Arial"/>
              </a:rPr>
              <a:t>OpenStack Cloud</a:t>
            </a:r>
            <a:r>
              <a:rPr lang="en-IN" sz="700" strike="noStrike">
                <a:latin typeface="Arial"/>
              </a:rPr>
              <a:t> </a:t>
            </a:r>
            <a:r>
              <a:rPr lang="en-IN" sz="700" strike="noStrike">
                <a:latin typeface="Arial"/>
              </a:rPr>
              <a:t>Admin</a:t>
            </a:r>
            <a:endParaRPr/>
          </a:p>
        </p:txBody>
      </p:sp>
      <p:sp>
        <p:nvSpPr>
          <p:cNvPr id="904" name="CustomShape 74"/>
          <p:cNvSpPr/>
          <p:nvPr/>
        </p:nvSpPr>
        <p:spPr>
          <a:xfrm>
            <a:off x="4174200" y="4299120"/>
            <a:ext cx="475200" cy="268920"/>
          </a:xfrm>
          <a:custGeom>
            <a:avLst/>
            <a:gdLst/>
            <a:ahLst/>
            <a:rect l="0" t="0" r="r" b="b"/>
            <a:pathLst>
              <a:path w="475057" h="269082">
                <a:moveTo>
                  <a:pt x="430212" y="0"/>
                </a:moveTo>
                <a:lnTo>
                  <a:pt x="44843" y="0"/>
                </a:lnTo>
                <a:lnTo>
                  <a:pt x="27389" y="3524"/>
                </a:lnTo>
                <a:lnTo>
                  <a:pt x="13134" y="13136"/>
                </a:lnTo>
                <a:lnTo>
                  <a:pt x="3524" y="27391"/>
                </a:lnTo>
                <a:lnTo>
                  <a:pt x="0" y="44848"/>
                </a:lnTo>
                <a:lnTo>
                  <a:pt x="0" y="224233"/>
                </a:lnTo>
                <a:lnTo>
                  <a:pt x="3524" y="241690"/>
                </a:lnTo>
                <a:lnTo>
                  <a:pt x="13134" y="255945"/>
                </a:lnTo>
                <a:lnTo>
                  <a:pt x="27389" y="265556"/>
                </a:lnTo>
                <a:lnTo>
                  <a:pt x="44843" y="269081"/>
                </a:lnTo>
                <a:lnTo>
                  <a:pt x="430212" y="269081"/>
                </a:lnTo>
                <a:lnTo>
                  <a:pt x="447667" y="265556"/>
                </a:lnTo>
                <a:lnTo>
                  <a:pt x="461921" y="255945"/>
                </a:lnTo>
                <a:lnTo>
                  <a:pt x="471531" y="241690"/>
                </a:lnTo>
                <a:lnTo>
                  <a:pt x="475056" y="224233"/>
                </a:lnTo>
                <a:lnTo>
                  <a:pt x="475056" y="44848"/>
                </a:lnTo>
                <a:lnTo>
                  <a:pt x="471531" y="27391"/>
                </a:lnTo>
                <a:lnTo>
                  <a:pt x="461921" y="13136"/>
                </a:lnTo>
                <a:lnTo>
                  <a:pt x="447667" y="3524"/>
                </a:lnTo>
                <a:lnTo>
                  <a:pt x="430212" y="0"/>
                </a:lnTo>
              </a:path>
            </a:pathLst>
          </a:custGeom>
          <a:solidFill>
            <a:srgbClr val="faa75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5" name="CustomShape 75"/>
          <p:cNvSpPr/>
          <p:nvPr/>
        </p:nvSpPr>
        <p:spPr>
          <a:xfrm>
            <a:off x="4174200" y="4299120"/>
            <a:ext cx="475200" cy="268920"/>
          </a:xfrm>
          <a:custGeom>
            <a:avLst/>
            <a:gdLst/>
            <a:ahLst/>
            <a:rect l="0" t="0" r="r" b="b"/>
            <a:pathLst>
              <a:path w="475059" h="269081">
                <a:moveTo>
                  <a:pt x="475058" y="44847"/>
                </a:moveTo>
                <a:lnTo>
                  <a:pt x="471534" y="27391"/>
                </a:lnTo>
                <a:lnTo>
                  <a:pt x="461922" y="13135"/>
                </a:lnTo>
                <a:lnTo>
                  <a:pt x="447667" y="3524"/>
                </a:lnTo>
                <a:lnTo>
                  <a:pt x="430210" y="0"/>
                </a:lnTo>
                <a:lnTo>
                  <a:pt x="44847" y="0"/>
                </a:lnTo>
                <a:lnTo>
                  <a:pt x="27391" y="3524"/>
                </a:lnTo>
                <a:lnTo>
                  <a:pt x="13135" y="13135"/>
                </a:lnTo>
                <a:lnTo>
                  <a:pt x="3524" y="27391"/>
                </a:lnTo>
                <a:lnTo>
                  <a:pt x="0" y="44847"/>
                </a:lnTo>
                <a:lnTo>
                  <a:pt x="0" y="224232"/>
                </a:lnTo>
                <a:lnTo>
                  <a:pt x="3524" y="241689"/>
                </a:lnTo>
                <a:lnTo>
                  <a:pt x="13135" y="255945"/>
                </a:lnTo>
                <a:lnTo>
                  <a:pt x="27391" y="265556"/>
                </a:lnTo>
                <a:lnTo>
                  <a:pt x="44847" y="269080"/>
                </a:lnTo>
                <a:lnTo>
                  <a:pt x="430210" y="269080"/>
                </a:lnTo>
                <a:lnTo>
                  <a:pt x="447667" y="265556"/>
                </a:lnTo>
                <a:lnTo>
                  <a:pt x="461922" y="255945"/>
                </a:lnTo>
                <a:lnTo>
                  <a:pt x="471534" y="241689"/>
                </a:lnTo>
                <a:lnTo>
                  <a:pt x="475058" y="224232"/>
                </a:lnTo>
                <a:lnTo>
                  <a:pt x="475058" y="44847"/>
                </a:lnTo>
              </a:path>
            </a:pathLst>
          </a:custGeom>
          <a:noFill/>
          <a:ln w="9360">
            <a:solidFill>
              <a:srgbClr val="a7a7a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6" name="CustomShape 76"/>
          <p:cNvSpPr/>
          <p:nvPr/>
        </p:nvSpPr>
        <p:spPr>
          <a:xfrm>
            <a:off x="4264920" y="4326840"/>
            <a:ext cx="21816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289"/>
              </a:lnSpc>
            </a:pPr>
            <a:r>
              <a:rPr lang="en-IN" sz="700" strike="noStrike">
                <a:latin typeface="Arial"/>
              </a:rPr>
              <a:t>KVM</a:t>
            </a:r>
            <a:endParaRPr/>
          </a:p>
          <a:p>
            <a:pPr>
              <a:lnSpc>
                <a:spcPts val="289"/>
              </a:lnSpc>
            </a:pPr>
            <a:r>
              <a:rPr lang="en-IN" sz="700" strike="noStrike">
                <a:latin typeface="Arial"/>
              </a:rPr>
              <a:t>x86</a:t>
            </a:r>
            <a:endParaRPr/>
          </a:p>
        </p:txBody>
      </p:sp>
      <p:sp>
        <p:nvSpPr>
          <p:cNvPr id="907" name="CustomShape 77"/>
          <p:cNvSpPr/>
          <p:nvPr/>
        </p:nvSpPr>
        <p:spPr>
          <a:xfrm>
            <a:off x="4892400" y="3882240"/>
            <a:ext cx="1440" cy="390960"/>
          </a:xfrm>
          <a:custGeom>
            <a:avLst/>
            <a:gdLst/>
            <a:ahLst/>
            <a:rect l="0" t="0" r="r" b="b"/>
            <a:pathLst>
              <a:path w="1480" h="390702">
                <a:moveTo>
                  <a:pt x="0" y="0"/>
                </a:moveTo>
                <a:lnTo>
                  <a:pt x="1479" y="390701"/>
                </a:lnTo>
              </a:path>
            </a:pathLst>
          </a:custGeom>
          <a:noFill/>
          <a:ln cap="rnd" w="12600">
            <a:solidFill>
              <a:srgbClr val="000000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8" name="CustomShape 78"/>
          <p:cNvSpPr/>
          <p:nvPr/>
        </p:nvSpPr>
        <p:spPr>
          <a:xfrm>
            <a:off x="4854240" y="3844080"/>
            <a:ext cx="75960" cy="75960"/>
          </a:xfrm>
          <a:custGeom>
            <a:avLst/>
            <a:gdLst/>
            <a:ahLst/>
            <a:rect l="0" t="0" r="r" b="b"/>
            <a:pathLst>
              <a:path w="76201" h="76204">
                <a:moveTo>
                  <a:pt x="37947" y="0"/>
                </a:moveTo>
                <a:lnTo>
                  <a:pt x="23135" y="3055"/>
                </a:lnTo>
                <a:lnTo>
                  <a:pt x="11058" y="11267"/>
                </a:lnTo>
                <a:lnTo>
                  <a:pt x="2939" y="23408"/>
                </a:lnTo>
                <a:lnTo>
                  <a:pt x="0" y="38248"/>
                </a:lnTo>
                <a:lnTo>
                  <a:pt x="3047" y="53067"/>
                </a:lnTo>
                <a:lnTo>
                  <a:pt x="11256" y="65146"/>
                </a:lnTo>
                <a:lnTo>
                  <a:pt x="23397" y="73266"/>
                </a:lnTo>
                <a:lnTo>
                  <a:pt x="38239" y="76203"/>
                </a:lnTo>
                <a:lnTo>
                  <a:pt x="53059" y="73153"/>
                </a:lnTo>
                <a:lnTo>
                  <a:pt x="65139" y="64942"/>
                </a:lnTo>
                <a:lnTo>
                  <a:pt x="73260" y="52800"/>
                </a:lnTo>
                <a:lnTo>
                  <a:pt x="76200" y="37959"/>
                </a:lnTo>
                <a:lnTo>
                  <a:pt x="73150" y="23139"/>
                </a:lnTo>
                <a:lnTo>
                  <a:pt x="64936" y="11059"/>
                </a:lnTo>
                <a:lnTo>
                  <a:pt x="52791" y="2939"/>
                </a:lnTo>
                <a:lnTo>
                  <a:pt x="37947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9" name="CustomShape 79"/>
          <p:cNvSpPr/>
          <p:nvPr/>
        </p:nvSpPr>
        <p:spPr>
          <a:xfrm>
            <a:off x="4855320" y="4224960"/>
            <a:ext cx="75960" cy="76320"/>
          </a:xfrm>
          <a:custGeom>
            <a:avLst/>
            <a:gdLst/>
            <a:ahLst/>
            <a:rect l="0" t="0" r="r" b="b"/>
            <a:pathLst>
              <a:path w="76201" h="76344">
                <a:moveTo>
                  <a:pt x="0" y="288"/>
                </a:moveTo>
                <a:lnTo>
                  <a:pt x="38392" y="76343"/>
                </a:lnTo>
                <a:lnTo>
                  <a:pt x="63549" y="25543"/>
                </a:lnTo>
                <a:lnTo>
                  <a:pt x="38201" y="25543"/>
                </a:lnTo>
                <a:lnTo>
                  <a:pt x="0" y="288"/>
                </a:lnTo>
                <a:lnTo>
                  <a:pt x="76200" y="0"/>
                </a:lnTo>
                <a:lnTo>
                  <a:pt x="38201" y="25543"/>
                </a:lnTo>
                <a:lnTo>
                  <a:pt x="63549" y="25543"/>
                </a:lnTo>
                <a:lnTo>
                  <a:pt x="7620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0" name="CustomShape 80"/>
          <p:cNvSpPr/>
          <p:nvPr/>
        </p:nvSpPr>
        <p:spPr>
          <a:xfrm>
            <a:off x="3048120" y="1387800"/>
            <a:ext cx="17280" cy="155160"/>
          </a:xfrm>
          <a:custGeom>
            <a:avLst/>
            <a:gdLst/>
            <a:ahLst/>
            <a:rect l="0" t="0" r="r" b="b"/>
            <a:pathLst>
              <a:path w="17462" h="155136">
                <a:moveTo>
                  <a:pt x="0" y="0"/>
                </a:moveTo>
                <a:lnTo>
                  <a:pt x="17461" y="155135"/>
                </a:lnTo>
              </a:path>
            </a:pathLst>
          </a:custGeom>
          <a:noFill/>
          <a:ln cap="rnd" w="12600">
            <a:solidFill>
              <a:srgbClr val="000000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1" name="CustomShape 81"/>
          <p:cNvSpPr/>
          <p:nvPr/>
        </p:nvSpPr>
        <p:spPr>
          <a:xfrm>
            <a:off x="3010320" y="1350000"/>
            <a:ext cx="75960" cy="75960"/>
          </a:xfrm>
          <a:custGeom>
            <a:avLst/>
            <a:gdLst/>
            <a:ahLst/>
            <a:rect l="0" t="0" r="r" b="b"/>
            <a:pathLst>
              <a:path w="75718" h="75718">
                <a:moveTo>
                  <a:pt x="33591" y="0"/>
                </a:moveTo>
                <a:lnTo>
                  <a:pt x="19191" y="4631"/>
                </a:lnTo>
                <a:lnTo>
                  <a:pt x="8070" y="14100"/>
                </a:lnTo>
                <a:lnTo>
                  <a:pt x="1312" y="27049"/>
                </a:lnTo>
                <a:lnTo>
                  <a:pt x="0" y="42125"/>
                </a:lnTo>
                <a:lnTo>
                  <a:pt x="4631" y="56525"/>
                </a:lnTo>
                <a:lnTo>
                  <a:pt x="14098" y="67646"/>
                </a:lnTo>
                <a:lnTo>
                  <a:pt x="27044" y="74404"/>
                </a:lnTo>
                <a:lnTo>
                  <a:pt x="42113" y="75717"/>
                </a:lnTo>
                <a:lnTo>
                  <a:pt x="56518" y="71085"/>
                </a:lnTo>
                <a:lnTo>
                  <a:pt x="67640" y="61618"/>
                </a:lnTo>
                <a:lnTo>
                  <a:pt x="74399" y="48672"/>
                </a:lnTo>
                <a:lnTo>
                  <a:pt x="75717" y="33604"/>
                </a:lnTo>
                <a:lnTo>
                  <a:pt x="71085" y="19198"/>
                </a:lnTo>
                <a:lnTo>
                  <a:pt x="61617" y="8077"/>
                </a:lnTo>
                <a:lnTo>
                  <a:pt x="48667" y="1318"/>
                </a:lnTo>
                <a:lnTo>
                  <a:pt x="335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2" name="CustomShape 82"/>
          <p:cNvSpPr/>
          <p:nvPr/>
        </p:nvSpPr>
        <p:spPr>
          <a:xfrm>
            <a:off x="3022200" y="1491480"/>
            <a:ext cx="75960" cy="79560"/>
          </a:xfrm>
          <a:custGeom>
            <a:avLst/>
            <a:gdLst/>
            <a:ahLst/>
            <a:rect l="0" t="0" r="r" b="b"/>
            <a:pathLst>
              <a:path w="75718" h="79985">
                <a:moveTo>
                  <a:pt x="0" y="8521"/>
                </a:moveTo>
                <a:lnTo>
                  <a:pt x="46380" y="79984"/>
                </a:lnTo>
                <a:lnTo>
                  <a:pt x="64896" y="29502"/>
                </a:lnTo>
                <a:lnTo>
                  <a:pt x="40703" y="29502"/>
                </a:lnTo>
                <a:lnTo>
                  <a:pt x="0" y="8521"/>
                </a:lnTo>
                <a:lnTo>
                  <a:pt x="75717" y="0"/>
                </a:lnTo>
                <a:lnTo>
                  <a:pt x="40703" y="29502"/>
                </a:lnTo>
                <a:lnTo>
                  <a:pt x="64896" y="29502"/>
                </a:lnTo>
                <a:lnTo>
                  <a:pt x="75717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3" name="CustomShape 83"/>
          <p:cNvSpPr/>
          <p:nvPr/>
        </p:nvSpPr>
        <p:spPr>
          <a:xfrm>
            <a:off x="2241000" y="1224720"/>
            <a:ext cx="46080" cy="108360"/>
          </a:xfrm>
          <a:custGeom>
            <a:avLst/>
            <a:gdLst/>
            <a:ahLst/>
            <a:rect l="0" t="0" r="r" b="b"/>
            <a:pathLst>
              <a:path w="46048" h="108404">
                <a:moveTo>
                  <a:pt x="46047" y="0"/>
                </a:moveTo>
                <a:lnTo>
                  <a:pt x="0" y="108403"/>
                </a:lnTo>
              </a:path>
            </a:pathLst>
          </a:custGeom>
          <a:noFill/>
          <a:ln cap="rnd" w="12600">
            <a:solidFill>
              <a:srgbClr val="000000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4" name="CustomShape 84"/>
          <p:cNvSpPr/>
          <p:nvPr/>
        </p:nvSpPr>
        <p:spPr>
          <a:xfrm>
            <a:off x="2248920" y="1186560"/>
            <a:ext cx="76320" cy="76320"/>
          </a:xfrm>
          <a:custGeom>
            <a:avLst/>
            <a:gdLst/>
            <a:ahLst/>
            <a:rect l="0" t="0" r="r" b="b"/>
            <a:pathLst>
              <a:path w="76218" h="76222">
                <a:moveTo>
                  <a:pt x="38184" y="0"/>
                </a:moveTo>
                <a:lnTo>
                  <a:pt x="23843" y="2783"/>
                </a:lnTo>
                <a:lnTo>
                  <a:pt x="11593" y="10741"/>
                </a:lnTo>
                <a:lnTo>
                  <a:pt x="3044" y="23222"/>
                </a:lnTo>
                <a:lnTo>
                  <a:pt x="0" y="38042"/>
                </a:lnTo>
                <a:lnTo>
                  <a:pt x="2779" y="52380"/>
                </a:lnTo>
                <a:lnTo>
                  <a:pt x="10732" y="64629"/>
                </a:lnTo>
                <a:lnTo>
                  <a:pt x="23211" y="73184"/>
                </a:lnTo>
                <a:lnTo>
                  <a:pt x="38031" y="76221"/>
                </a:lnTo>
                <a:lnTo>
                  <a:pt x="52369" y="73438"/>
                </a:lnTo>
                <a:lnTo>
                  <a:pt x="64618" y="65483"/>
                </a:lnTo>
                <a:lnTo>
                  <a:pt x="73173" y="53004"/>
                </a:lnTo>
                <a:lnTo>
                  <a:pt x="76217" y="38184"/>
                </a:lnTo>
                <a:lnTo>
                  <a:pt x="73438" y="23846"/>
                </a:lnTo>
                <a:lnTo>
                  <a:pt x="65485" y="11597"/>
                </a:lnTo>
                <a:lnTo>
                  <a:pt x="53006" y="3042"/>
                </a:lnTo>
                <a:lnTo>
                  <a:pt x="38184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5" name="CustomShape 85"/>
          <p:cNvSpPr/>
          <p:nvPr/>
        </p:nvSpPr>
        <p:spPr>
          <a:xfrm>
            <a:off x="2224800" y="1274400"/>
            <a:ext cx="70200" cy="84600"/>
          </a:xfrm>
          <a:custGeom>
            <a:avLst/>
            <a:gdLst/>
            <a:ahLst/>
            <a:rect l="0" t="0" r="r" b="b"/>
            <a:pathLst>
              <a:path w="70143" h="85027">
                <a:moveTo>
                  <a:pt x="0" y="0"/>
                </a:moveTo>
                <a:lnTo>
                  <a:pt x="5283" y="85026"/>
                </a:lnTo>
                <a:lnTo>
                  <a:pt x="60179" y="38277"/>
                </a:lnTo>
                <a:lnTo>
                  <a:pt x="25145" y="38277"/>
                </a:lnTo>
                <a:lnTo>
                  <a:pt x="0" y="0"/>
                </a:lnTo>
                <a:lnTo>
                  <a:pt x="70142" y="29794"/>
                </a:lnTo>
                <a:lnTo>
                  <a:pt x="25145" y="38277"/>
                </a:lnTo>
                <a:lnTo>
                  <a:pt x="60179" y="38277"/>
                </a:lnTo>
                <a:lnTo>
                  <a:pt x="70142" y="29794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6" name="CustomShape 86"/>
          <p:cNvSpPr/>
          <p:nvPr/>
        </p:nvSpPr>
        <p:spPr>
          <a:xfrm>
            <a:off x="7102440" y="1241640"/>
            <a:ext cx="46080" cy="109440"/>
          </a:xfrm>
          <a:custGeom>
            <a:avLst/>
            <a:gdLst/>
            <a:ahLst/>
            <a:rect l="0" t="0" r="r" b="b"/>
            <a:pathLst>
              <a:path w="46130" h="109558">
                <a:moveTo>
                  <a:pt x="46129" y="0"/>
                </a:moveTo>
                <a:lnTo>
                  <a:pt x="0" y="109557"/>
                </a:lnTo>
              </a:path>
            </a:pathLst>
          </a:custGeom>
          <a:noFill/>
          <a:ln cap="rnd" w="12600">
            <a:solidFill>
              <a:srgbClr val="000000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7" name="CustomShape 87"/>
          <p:cNvSpPr/>
          <p:nvPr/>
        </p:nvSpPr>
        <p:spPr>
          <a:xfrm>
            <a:off x="7110360" y="1203480"/>
            <a:ext cx="76320" cy="76320"/>
          </a:xfrm>
          <a:custGeom>
            <a:avLst/>
            <a:gdLst/>
            <a:ahLst/>
            <a:rect l="0" t="0" r="r" b="b"/>
            <a:pathLst>
              <a:path w="76222" h="76222">
                <a:moveTo>
                  <a:pt x="38063" y="0"/>
                </a:moveTo>
                <a:lnTo>
                  <a:pt x="23734" y="2826"/>
                </a:lnTo>
                <a:lnTo>
                  <a:pt x="11509" y="10821"/>
                </a:lnTo>
                <a:lnTo>
                  <a:pt x="2995" y="23327"/>
                </a:lnTo>
                <a:lnTo>
                  <a:pt x="0" y="38157"/>
                </a:lnTo>
                <a:lnTo>
                  <a:pt x="2826" y="52487"/>
                </a:lnTo>
                <a:lnTo>
                  <a:pt x="10821" y="64711"/>
                </a:lnTo>
                <a:lnTo>
                  <a:pt x="23327" y="73226"/>
                </a:lnTo>
                <a:lnTo>
                  <a:pt x="38157" y="76221"/>
                </a:lnTo>
                <a:lnTo>
                  <a:pt x="52487" y="73394"/>
                </a:lnTo>
                <a:lnTo>
                  <a:pt x="64711" y="65400"/>
                </a:lnTo>
                <a:lnTo>
                  <a:pt x="73226" y="52893"/>
                </a:lnTo>
                <a:lnTo>
                  <a:pt x="76221" y="38063"/>
                </a:lnTo>
                <a:lnTo>
                  <a:pt x="73394" y="23734"/>
                </a:lnTo>
                <a:lnTo>
                  <a:pt x="65400" y="11509"/>
                </a:lnTo>
                <a:lnTo>
                  <a:pt x="52893" y="2995"/>
                </a:lnTo>
                <a:lnTo>
                  <a:pt x="38063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8" name="CustomShape 88"/>
          <p:cNvSpPr/>
          <p:nvPr/>
        </p:nvSpPr>
        <p:spPr>
          <a:xfrm>
            <a:off x="7085880" y="1292040"/>
            <a:ext cx="70200" cy="84600"/>
          </a:xfrm>
          <a:custGeom>
            <a:avLst/>
            <a:gdLst/>
            <a:ahLst/>
            <a:rect l="0" t="0" r="r" b="b"/>
            <a:pathLst>
              <a:path w="70231" h="85014">
                <a:moveTo>
                  <a:pt x="0" y="0"/>
                </a:moveTo>
                <a:lnTo>
                  <a:pt x="5549" y="85013"/>
                </a:lnTo>
                <a:lnTo>
                  <a:pt x="60171" y="38188"/>
                </a:lnTo>
                <a:lnTo>
                  <a:pt x="25260" y="38188"/>
                </a:lnTo>
                <a:lnTo>
                  <a:pt x="0" y="0"/>
                </a:lnTo>
                <a:lnTo>
                  <a:pt x="70230" y="29565"/>
                </a:lnTo>
                <a:lnTo>
                  <a:pt x="25260" y="38188"/>
                </a:lnTo>
                <a:lnTo>
                  <a:pt x="60171" y="38188"/>
                </a:lnTo>
                <a:lnTo>
                  <a:pt x="70230" y="29565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9" name="CustomShape 89"/>
          <p:cNvSpPr/>
          <p:nvPr/>
        </p:nvSpPr>
        <p:spPr>
          <a:xfrm>
            <a:off x="5029200" y="1464120"/>
            <a:ext cx="36360" cy="1450440"/>
          </a:xfrm>
          <a:custGeom>
            <a:avLst/>
            <a:gdLst/>
            <a:ahLst/>
            <a:rect l="0" t="0" r="r" b="b"/>
            <a:pathLst>
              <a:path w="36590" h="1450369">
                <a:moveTo>
                  <a:pt x="0" y="0"/>
                </a:moveTo>
                <a:lnTo>
                  <a:pt x="36589" y="1450368"/>
                </a:lnTo>
              </a:path>
            </a:pathLst>
          </a:custGeom>
          <a:noFill/>
          <a:ln cap="rnd" w="12600">
            <a:solidFill>
              <a:srgbClr val="000000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0" name="CustomShape 90"/>
          <p:cNvSpPr/>
          <p:nvPr/>
        </p:nvSpPr>
        <p:spPr>
          <a:xfrm>
            <a:off x="4991040" y="1425960"/>
            <a:ext cx="75960" cy="75960"/>
          </a:xfrm>
          <a:custGeom>
            <a:avLst/>
            <a:gdLst/>
            <a:ahLst/>
            <a:rect l="0" t="0" r="r" b="b"/>
            <a:pathLst>
              <a:path w="76175" h="76175">
                <a:moveTo>
                  <a:pt x="37122" y="0"/>
                </a:moveTo>
                <a:lnTo>
                  <a:pt x="22374" y="3369"/>
                </a:lnTo>
                <a:lnTo>
                  <a:pt x="10474" y="11839"/>
                </a:lnTo>
                <a:lnTo>
                  <a:pt x="2617" y="24153"/>
                </a:lnTo>
                <a:lnTo>
                  <a:pt x="0" y="39052"/>
                </a:lnTo>
                <a:lnTo>
                  <a:pt x="3367" y="53800"/>
                </a:lnTo>
                <a:lnTo>
                  <a:pt x="11834" y="65700"/>
                </a:lnTo>
                <a:lnTo>
                  <a:pt x="24147" y="73556"/>
                </a:lnTo>
                <a:lnTo>
                  <a:pt x="39052" y="76174"/>
                </a:lnTo>
                <a:lnTo>
                  <a:pt x="53800" y="72812"/>
                </a:lnTo>
                <a:lnTo>
                  <a:pt x="65700" y="64346"/>
                </a:lnTo>
                <a:lnTo>
                  <a:pt x="73556" y="52034"/>
                </a:lnTo>
                <a:lnTo>
                  <a:pt x="76174" y="37134"/>
                </a:lnTo>
                <a:lnTo>
                  <a:pt x="72806" y="22379"/>
                </a:lnTo>
                <a:lnTo>
                  <a:pt x="64339" y="10475"/>
                </a:lnTo>
                <a:lnTo>
                  <a:pt x="52026" y="2617"/>
                </a:lnTo>
                <a:lnTo>
                  <a:pt x="37122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1" name="CustomShape 91"/>
          <p:cNvSpPr/>
          <p:nvPr/>
        </p:nvSpPr>
        <p:spPr>
          <a:xfrm>
            <a:off x="5026320" y="2865600"/>
            <a:ext cx="75960" cy="77040"/>
          </a:xfrm>
          <a:custGeom>
            <a:avLst/>
            <a:gdLst/>
            <a:ahLst/>
            <a:rect l="0" t="0" r="r" b="b"/>
            <a:pathLst>
              <a:path w="76175" h="77140">
                <a:moveTo>
                  <a:pt x="0" y="1917"/>
                </a:moveTo>
                <a:lnTo>
                  <a:pt x="40005" y="77139"/>
                </a:lnTo>
                <a:lnTo>
                  <a:pt x="63818" y="26352"/>
                </a:lnTo>
                <a:lnTo>
                  <a:pt x="38722" y="26352"/>
                </a:lnTo>
                <a:lnTo>
                  <a:pt x="0" y="1917"/>
                </a:lnTo>
                <a:lnTo>
                  <a:pt x="76174" y="0"/>
                </a:lnTo>
                <a:lnTo>
                  <a:pt x="38722" y="26352"/>
                </a:lnTo>
                <a:lnTo>
                  <a:pt x="63818" y="26352"/>
                </a:lnTo>
                <a:lnTo>
                  <a:pt x="76174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2" name="CustomShape 92"/>
          <p:cNvSpPr/>
          <p:nvPr/>
        </p:nvSpPr>
        <p:spPr>
          <a:xfrm>
            <a:off x="3407760" y="2579040"/>
            <a:ext cx="667800" cy="17280"/>
          </a:xfrm>
          <a:custGeom>
            <a:avLst/>
            <a:gdLst/>
            <a:ahLst/>
            <a:rect l="0" t="0" r="r" b="b"/>
            <a:pathLst>
              <a:path w="667544" h="17463">
                <a:moveTo>
                  <a:pt x="0" y="0"/>
                </a:moveTo>
                <a:lnTo>
                  <a:pt x="667543" y="17462"/>
                </a:lnTo>
              </a:path>
            </a:pathLst>
          </a:custGeom>
          <a:noFill/>
          <a:ln cap="rnd" w="12600">
            <a:solidFill>
              <a:srgbClr val="000000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3" name="CustomShape 93"/>
          <p:cNvSpPr/>
          <p:nvPr/>
        </p:nvSpPr>
        <p:spPr>
          <a:xfrm>
            <a:off x="3369600" y="2541240"/>
            <a:ext cx="75960" cy="75960"/>
          </a:xfrm>
          <a:custGeom>
            <a:avLst/>
            <a:gdLst/>
            <a:ahLst/>
            <a:rect l="0" t="0" r="r" b="b"/>
            <a:pathLst>
              <a:path w="76175" h="76175">
                <a:moveTo>
                  <a:pt x="39077" y="0"/>
                </a:moveTo>
                <a:lnTo>
                  <a:pt x="24176" y="2606"/>
                </a:lnTo>
                <a:lnTo>
                  <a:pt x="11857" y="10450"/>
                </a:lnTo>
                <a:lnTo>
                  <a:pt x="3378" y="22340"/>
                </a:lnTo>
                <a:lnTo>
                  <a:pt x="0" y="37083"/>
                </a:lnTo>
                <a:lnTo>
                  <a:pt x="2606" y="51991"/>
                </a:lnTo>
                <a:lnTo>
                  <a:pt x="10452" y="64311"/>
                </a:lnTo>
                <a:lnTo>
                  <a:pt x="22345" y="72790"/>
                </a:lnTo>
                <a:lnTo>
                  <a:pt x="37096" y="76174"/>
                </a:lnTo>
                <a:lnTo>
                  <a:pt x="51998" y="73567"/>
                </a:lnTo>
                <a:lnTo>
                  <a:pt x="64317" y="65722"/>
                </a:lnTo>
                <a:lnTo>
                  <a:pt x="72795" y="53828"/>
                </a:lnTo>
                <a:lnTo>
                  <a:pt x="76174" y="39077"/>
                </a:lnTo>
                <a:lnTo>
                  <a:pt x="73567" y="24176"/>
                </a:lnTo>
                <a:lnTo>
                  <a:pt x="65722" y="11857"/>
                </a:lnTo>
                <a:lnTo>
                  <a:pt x="53828" y="3378"/>
                </a:lnTo>
                <a:lnTo>
                  <a:pt x="39077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4" name="CustomShape 94"/>
          <p:cNvSpPr/>
          <p:nvPr/>
        </p:nvSpPr>
        <p:spPr>
          <a:xfrm>
            <a:off x="7137720" y="1594080"/>
            <a:ext cx="1440" cy="1333080"/>
          </a:xfrm>
          <a:custGeom>
            <a:avLst/>
            <a:gdLst/>
            <a:ahLst/>
            <a:rect l="0" t="0" r="r" b="b"/>
            <a:pathLst>
              <a:path w="1555" h="1332880">
                <a:moveTo>
                  <a:pt x="0" y="0"/>
                </a:moveTo>
                <a:lnTo>
                  <a:pt x="1554" y="1332879"/>
                </a:lnTo>
              </a:path>
            </a:pathLst>
          </a:custGeom>
          <a:noFill/>
          <a:ln cap="rnd" w="12600">
            <a:solidFill>
              <a:srgbClr val="000000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5" name="CustomShape 95"/>
          <p:cNvSpPr/>
          <p:nvPr/>
        </p:nvSpPr>
        <p:spPr>
          <a:xfrm>
            <a:off x="7099560" y="1555920"/>
            <a:ext cx="75960" cy="75960"/>
          </a:xfrm>
          <a:custGeom>
            <a:avLst/>
            <a:gdLst/>
            <a:ahLst/>
            <a:rect l="0" t="0" r="r" b="b"/>
            <a:pathLst>
              <a:path w="76201" h="76201">
                <a:moveTo>
                  <a:pt x="38061" y="0"/>
                </a:moveTo>
                <a:lnTo>
                  <a:pt x="23233" y="3012"/>
                </a:lnTo>
                <a:lnTo>
                  <a:pt x="11129" y="11193"/>
                </a:lnTo>
                <a:lnTo>
                  <a:pt x="2977" y="23315"/>
                </a:lnTo>
                <a:lnTo>
                  <a:pt x="0" y="38150"/>
                </a:lnTo>
                <a:lnTo>
                  <a:pt x="3012" y="52972"/>
                </a:lnTo>
                <a:lnTo>
                  <a:pt x="11193" y="65071"/>
                </a:lnTo>
                <a:lnTo>
                  <a:pt x="23315" y="73223"/>
                </a:lnTo>
                <a:lnTo>
                  <a:pt x="38150" y="76200"/>
                </a:lnTo>
                <a:lnTo>
                  <a:pt x="52977" y="73187"/>
                </a:lnTo>
                <a:lnTo>
                  <a:pt x="65076" y="65008"/>
                </a:lnTo>
                <a:lnTo>
                  <a:pt x="73224" y="52889"/>
                </a:lnTo>
                <a:lnTo>
                  <a:pt x="76200" y="38061"/>
                </a:lnTo>
                <a:lnTo>
                  <a:pt x="73189" y="23233"/>
                </a:lnTo>
                <a:lnTo>
                  <a:pt x="65012" y="11129"/>
                </a:lnTo>
                <a:lnTo>
                  <a:pt x="52895" y="2977"/>
                </a:lnTo>
                <a:lnTo>
                  <a:pt x="3806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6" name="CustomShape 96"/>
          <p:cNvSpPr/>
          <p:nvPr/>
        </p:nvSpPr>
        <p:spPr>
          <a:xfrm>
            <a:off x="7101360" y="2878920"/>
            <a:ext cx="75960" cy="76320"/>
          </a:xfrm>
          <a:custGeom>
            <a:avLst/>
            <a:gdLst/>
            <a:ahLst/>
            <a:rect l="0" t="0" r="r" b="b"/>
            <a:pathLst>
              <a:path w="76201" h="76239">
                <a:moveTo>
                  <a:pt x="0" y="88"/>
                </a:moveTo>
                <a:lnTo>
                  <a:pt x="38188" y="76238"/>
                </a:lnTo>
                <a:lnTo>
                  <a:pt x="63510" y="25450"/>
                </a:lnTo>
                <a:lnTo>
                  <a:pt x="38138" y="25450"/>
                </a:lnTo>
                <a:lnTo>
                  <a:pt x="0" y="88"/>
                </a:lnTo>
                <a:lnTo>
                  <a:pt x="76200" y="0"/>
                </a:lnTo>
                <a:lnTo>
                  <a:pt x="38138" y="25450"/>
                </a:lnTo>
                <a:lnTo>
                  <a:pt x="63510" y="25450"/>
                </a:lnTo>
                <a:lnTo>
                  <a:pt x="7620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7" name="CustomShape 97"/>
          <p:cNvSpPr/>
          <p:nvPr/>
        </p:nvSpPr>
        <p:spPr>
          <a:xfrm>
            <a:off x="5170320" y="4620600"/>
            <a:ext cx="420480" cy="3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282"/>
              </a:lnSpc>
            </a:pPr>
            <a:r>
              <a:rPr lang="en-IN" sz="700" strike="noStrike">
                <a:latin typeface="Arial"/>
              </a:rPr>
              <a:t>not in</a:t>
            </a:r>
            <a:r>
              <a:rPr lang="en-IN" sz="700" strike="noStrike">
                <a:latin typeface="Arial"/>
              </a:rPr>
              <a:t> </a:t>
            </a:r>
            <a:r>
              <a:rPr lang="en-IN" sz="700" strike="noStrike">
                <a:latin typeface="Arial"/>
              </a:rPr>
              <a:t>self  service</a:t>
            </a:r>
            <a:r>
              <a:rPr lang="en-IN" sz="700" strike="noStrike">
                <a:latin typeface="Arial"/>
              </a:rPr>
              <a:t> </a:t>
            </a:r>
            <a:r>
              <a:rPr lang="en-IN" sz="700" strike="noStrike">
                <a:latin typeface="Arial"/>
              </a:rPr>
              <a:t>UI</a:t>
            </a:r>
            <a:endParaRPr/>
          </a:p>
        </p:txBody>
      </p:sp>
      <p:sp>
        <p:nvSpPr>
          <p:cNvPr id="928" name="CustomShape 98"/>
          <p:cNvSpPr/>
          <p:nvPr/>
        </p:nvSpPr>
        <p:spPr>
          <a:xfrm>
            <a:off x="6553080" y="691560"/>
            <a:ext cx="342720" cy="342720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9" name="CustomShape 99"/>
          <p:cNvSpPr/>
          <p:nvPr/>
        </p:nvSpPr>
        <p:spPr>
          <a:xfrm>
            <a:off x="4067640" y="2592720"/>
            <a:ext cx="1440" cy="314640"/>
          </a:xfrm>
          <a:custGeom>
            <a:avLst/>
            <a:gdLst/>
            <a:ahLst/>
            <a:rect l="0" t="0" r="r" b="b"/>
            <a:pathLst>
              <a:path w="1457" h="314502">
                <a:moveTo>
                  <a:pt x="0" y="0"/>
                </a:moveTo>
                <a:lnTo>
                  <a:pt x="1456" y="314501"/>
                </a:lnTo>
              </a:path>
            </a:pathLst>
          </a:custGeom>
          <a:noFill/>
          <a:ln cap="rnd" w="12600">
            <a:solidFill>
              <a:srgbClr val="000000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0" name="CustomShape 100"/>
          <p:cNvSpPr/>
          <p:nvPr/>
        </p:nvSpPr>
        <p:spPr>
          <a:xfrm>
            <a:off x="4030560" y="2859480"/>
            <a:ext cx="75960" cy="76320"/>
          </a:xfrm>
          <a:custGeom>
            <a:avLst/>
            <a:gdLst/>
            <a:ahLst/>
            <a:rect l="0" t="0" r="r" b="b"/>
            <a:pathLst>
              <a:path w="76201" h="76378">
                <a:moveTo>
                  <a:pt x="0" y="355"/>
                </a:moveTo>
                <a:lnTo>
                  <a:pt x="38455" y="76377"/>
                </a:lnTo>
                <a:lnTo>
                  <a:pt x="63559" y="25577"/>
                </a:lnTo>
                <a:lnTo>
                  <a:pt x="38226" y="25577"/>
                </a:lnTo>
                <a:lnTo>
                  <a:pt x="0" y="355"/>
                </a:lnTo>
                <a:lnTo>
                  <a:pt x="76200" y="0"/>
                </a:lnTo>
                <a:lnTo>
                  <a:pt x="38226" y="25577"/>
                </a:lnTo>
                <a:lnTo>
                  <a:pt x="63559" y="25577"/>
                </a:lnTo>
                <a:lnTo>
                  <a:pt x="7620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1" name="CustomShape 101"/>
          <p:cNvSpPr/>
          <p:nvPr/>
        </p:nvSpPr>
        <p:spPr>
          <a:xfrm>
            <a:off x="3083760" y="3866400"/>
            <a:ext cx="279720" cy="12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800" strike="noStrike">
                <a:latin typeface="Arial"/>
              </a:rPr>
              <a:t>OSGI</a:t>
            </a:r>
            <a:endParaRPr/>
          </a:p>
        </p:txBody>
      </p:sp>
      <p:sp>
        <p:nvSpPr>
          <p:cNvPr id="932" name="CustomShape 102"/>
          <p:cNvSpPr/>
          <p:nvPr/>
        </p:nvSpPr>
        <p:spPr>
          <a:xfrm>
            <a:off x="7312680" y="3907080"/>
            <a:ext cx="330480" cy="12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800" strike="noStrike">
                <a:latin typeface="Arial"/>
              </a:rPr>
              <a:t>python</a:t>
            </a:r>
            <a:endParaRPr/>
          </a:p>
        </p:txBody>
      </p:sp>
      <p:sp>
        <p:nvSpPr>
          <p:cNvPr id="933" name="CustomShape 103"/>
          <p:cNvSpPr/>
          <p:nvPr/>
        </p:nvSpPr>
        <p:spPr>
          <a:xfrm>
            <a:off x="6149520" y="1377360"/>
            <a:ext cx="581760" cy="184320"/>
          </a:xfrm>
          <a:custGeom>
            <a:avLst/>
            <a:gdLst/>
            <a:ahLst/>
            <a:rect l="0" t="0" r="r" b="b"/>
            <a:pathLst>
              <a:path w="582207" h="184544">
                <a:moveTo>
                  <a:pt x="551459" y="0"/>
                </a:moveTo>
                <a:lnTo>
                  <a:pt x="30759" y="0"/>
                </a:lnTo>
                <a:lnTo>
                  <a:pt x="18784" y="2416"/>
                </a:lnTo>
                <a:lnTo>
                  <a:pt x="9007" y="9005"/>
                </a:lnTo>
                <a:lnTo>
                  <a:pt x="2416" y="18779"/>
                </a:lnTo>
                <a:lnTo>
                  <a:pt x="0" y="30746"/>
                </a:lnTo>
                <a:lnTo>
                  <a:pt x="0" y="153784"/>
                </a:lnTo>
                <a:lnTo>
                  <a:pt x="2416" y="165753"/>
                </a:lnTo>
                <a:lnTo>
                  <a:pt x="9007" y="175531"/>
                </a:lnTo>
                <a:lnTo>
                  <a:pt x="18784" y="182125"/>
                </a:lnTo>
                <a:lnTo>
                  <a:pt x="30759" y="184543"/>
                </a:lnTo>
                <a:lnTo>
                  <a:pt x="551459" y="184543"/>
                </a:lnTo>
                <a:lnTo>
                  <a:pt x="563426" y="182125"/>
                </a:lnTo>
                <a:lnTo>
                  <a:pt x="573200" y="175531"/>
                </a:lnTo>
                <a:lnTo>
                  <a:pt x="579789" y="165753"/>
                </a:lnTo>
                <a:lnTo>
                  <a:pt x="582206" y="153784"/>
                </a:lnTo>
                <a:lnTo>
                  <a:pt x="582206" y="30746"/>
                </a:lnTo>
                <a:lnTo>
                  <a:pt x="579789" y="18779"/>
                </a:lnTo>
                <a:lnTo>
                  <a:pt x="573200" y="9005"/>
                </a:lnTo>
                <a:lnTo>
                  <a:pt x="563426" y="2416"/>
                </a:lnTo>
                <a:lnTo>
                  <a:pt x="551459" y="0"/>
                </a:lnTo>
              </a:path>
            </a:pathLst>
          </a:custGeom>
          <a:solidFill>
            <a:srgbClr val="aac46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4" name="CustomShape 104"/>
          <p:cNvSpPr/>
          <p:nvPr/>
        </p:nvSpPr>
        <p:spPr>
          <a:xfrm>
            <a:off x="6149520" y="1377360"/>
            <a:ext cx="581760" cy="184320"/>
          </a:xfrm>
          <a:custGeom>
            <a:avLst/>
            <a:gdLst/>
            <a:ahLst/>
            <a:rect l="0" t="0" r="r" b="b"/>
            <a:pathLst>
              <a:path w="582216" h="184547">
                <a:moveTo>
                  <a:pt x="582215" y="30757"/>
                </a:moveTo>
                <a:lnTo>
                  <a:pt x="579798" y="18785"/>
                </a:lnTo>
                <a:lnTo>
                  <a:pt x="573206" y="9008"/>
                </a:lnTo>
                <a:lnTo>
                  <a:pt x="563430" y="2417"/>
                </a:lnTo>
                <a:lnTo>
                  <a:pt x="551457" y="0"/>
                </a:lnTo>
                <a:lnTo>
                  <a:pt x="30757" y="0"/>
                </a:lnTo>
                <a:lnTo>
                  <a:pt x="18785" y="2417"/>
                </a:lnTo>
                <a:lnTo>
                  <a:pt x="9008" y="9008"/>
                </a:lnTo>
                <a:lnTo>
                  <a:pt x="2417" y="18785"/>
                </a:lnTo>
                <a:lnTo>
                  <a:pt x="0" y="30757"/>
                </a:lnTo>
                <a:lnTo>
                  <a:pt x="0" y="153788"/>
                </a:lnTo>
                <a:lnTo>
                  <a:pt x="2417" y="165761"/>
                </a:lnTo>
                <a:lnTo>
                  <a:pt x="9008" y="175537"/>
                </a:lnTo>
                <a:lnTo>
                  <a:pt x="18785" y="182129"/>
                </a:lnTo>
                <a:lnTo>
                  <a:pt x="30757" y="184546"/>
                </a:lnTo>
                <a:lnTo>
                  <a:pt x="551457" y="184546"/>
                </a:lnTo>
                <a:lnTo>
                  <a:pt x="563430" y="182129"/>
                </a:lnTo>
                <a:lnTo>
                  <a:pt x="573206" y="175537"/>
                </a:lnTo>
                <a:lnTo>
                  <a:pt x="579798" y="165761"/>
                </a:lnTo>
                <a:lnTo>
                  <a:pt x="582215" y="153788"/>
                </a:lnTo>
                <a:lnTo>
                  <a:pt x="582215" y="30757"/>
                </a:lnTo>
              </a:path>
            </a:pathLst>
          </a:custGeom>
          <a:noFill/>
          <a:ln w="9360">
            <a:solidFill>
              <a:srgbClr val="92929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5" name="CustomShape 105"/>
          <p:cNvSpPr/>
          <p:nvPr/>
        </p:nvSpPr>
        <p:spPr>
          <a:xfrm>
            <a:off x="6361920" y="1416240"/>
            <a:ext cx="163440" cy="10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700" strike="noStrike">
                <a:latin typeface="Arial"/>
              </a:rPr>
              <a:t>CLI</a:t>
            </a:r>
            <a:endParaRPr/>
          </a:p>
        </p:txBody>
      </p:sp>
      <p:sp>
        <p:nvSpPr>
          <p:cNvPr id="936" name="CustomShape 106"/>
          <p:cNvSpPr/>
          <p:nvPr/>
        </p:nvSpPr>
        <p:spPr>
          <a:xfrm>
            <a:off x="6416640" y="1241640"/>
            <a:ext cx="46080" cy="109440"/>
          </a:xfrm>
          <a:custGeom>
            <a:avLst/>
            <a:gdLst/>
            <a:ahLst/>
            <a:rect l="0" t="0" r="r" b="b"/>
            <a:pathLst>
              <a:path w="46130" h="109558">
                <a:moveTo>
                  <a:pt x="46129" y="0"/>
                </a:moveTo>
                <a:lnTo>
                  <a:pt x="0" y="109557"/>
                </a:lnTo>
              </a:path>
            </a:pathLst>
          </a:custGeom>
          <a:noFill/>
          <a:ln cap="rnd" w="12600">
            <a:solidFill>
              <a:srgbClr val="000000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7" name="CustomShape 107"/>
          <p:cNvSpPr/>
          <p:nvPr/>
        </p:nvSpPr>
        <p:spPr>
          <a:xfrm>
            <a:off x="6424560" y="1203480"/>
            <a:ext cx="76320" cy="76320"/>
          </a:xfrm>
          <a:custGeom>
            <a:avLst/>
            <a:gdLst/>
            <a:ahLst/>
            <a:rect l="0" t="0" r="r" b="b"/>
            <a:pathLst>
              <a:path w="76222" h="76222">
                <a:moveTo>
                  <a:pt x="38063" y="0"/>
                </a:moveTo>
                <a:lnTo>
                  <a:pt x="23734" y="2826"/>
                </a:lnTo>
                <a:lnTo>
                  <a:pt x="11509" y="10821"/>
                </a:lnTo>
                <a:lnTo>
                  <a:pt x="2995" y="23327"/>
                </a:lnTo>
                <a:lnTo>
                  <a:pt x="0" y="38157"/>
                </a:lnTo>
                <a:lnTo>
                  <a:pt x="2826" y="52487"/>
                </a:lnTo>
                <a:lnTo>
                  <a:pt x="10821" y="64711"/>
                </a:lnTo>
                <a:lnTo>
                  <a:pt x="23327" y="73226"/>
                </a:lnTo>
                <a:lnTo>
                  <a:pt x="38157" y="76221"/>
                </a:lnTo>
                <a:lnTo>
                  <a:pt x="52487" y="73394"/>
                </a:lnTo>
                <a:lnTo>
                  <a:pt x="64711" y="65400"/>
                </a:lnTo>
                <a:lnTo>
                  <a:pt x="73226" y="52893"/>
                </a:lnTo>
                <a:lnTo>
                  <a:pt x="76221" y="38063"/>
                </a:lnTo>
                <a:lnTo>
                  <a:pt x="73394" y="23734"/>
                </a:lnTo>
                <a:lnTo>
                  <a:pt x="65400" y="11509"/>
                </a:lnTo>
                <a:lnTo>
                  <a:pt x="52893" y="2995"/>
                </a:lnTo>
                <a:lnTo>
                  <a:pt x="38063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8" name="CustomShape 108"/>
          <p:cNvSpPr/>
          <p:nvPr/>
        </p:nvSpPr>
        <p:spPr>
          <a:xfrm>
            <a:off x="6400080" y="1292040"/>
            <a:ext cx="70200" cy="84600"/>
          </a:xfrm>
          <a:custGeom>
            <a:avLst/>
            <a:gdLst/>
            <a:ahLst/>
            <a:rect l="0" t="0" r="r" b="b"/>
            <a:pathLst>
              <a:path w="70232" h="85014">
                <a:moveTo>
                  <a:pt x="0" y="0"/>
                </a:moveTo>
                <a:lnTo>
                  <a:pt x="5549" y="85013"/>
                </a:lnTo>
                <a:lnTo>
                  <a:pt x="60171" y="38188"/>
                </a:lnTo>
                <a:lnTo>
                  <a:pt x="25260" y="38188"/>
                </a:lnTo>
                <a:lnTo>
                  <a:pt x="0" y="0"/>
                </a:lnTo>
                <a:lnTo>
                  <a:pt x="70231" y="29565"/>
                </a:lnTo>
                <a:lnTo>
                  <a:pt x="25260" y="38188"/>
                </a:lnTo>
                <a:lnTo>
                  <a:pt x="60171" y="38188"/>
                </a:lnTo>
                <a:lnTo>
                  <a:pt x="70231" y="29565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9" name="CustomShape 109"/>
          <p:cNvSpPr/>
          <p:nvPr/>
        </p:nvSpPr>
        <p:spPr>
          <a:xfrm>
            <a:off x="6435360" y="1581840"/>
            <a:ext cx="1440" cy="1333080"/>
          </a:xfrm>
          <a:custGeom>
            <a:avLst/>
            <a:gdLst/>
            <a:ahLst/>
            <a:rect l="0" t="0" r="r" b="b"/>
            <a:pathLst>
              <a:path w="1555" h="1332879">
                <a:moveTo>
                  <a:pt x="0" y="0"/>
                </a:moveTo>
                <a:lnTo>
                  <a:pt x="1554" y="1332878"/>
                </a:lnTo>
              </a:path>
            </a:pathLst>
          </a:custGeom>
          <a:noFill/>
          <a:ln cap="rnd" w="12600">
            <a:solidFill>
              <a:srgbClr val="000000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0" name="CustomShape 110"/>
          <p:cNvSpPr/>
          <p:nvPr/>
        </p:nvSpPr>
        <p:spPr>
          <a:xfrm>
            <a:off x="6397200" y="1544040"/>
            <a:ext cx="75960" cy="75960"/>
          </a:xfrm>
          <a:custGeom>
            <a:avLst/>
            <a:gdLst/>
            <a:ahLst/>
            <a:rect l="0" t="0" r="r" b="b"/>
            <a:pathLst>
              <a:path w="76201" h="76201">
                <a:moveTo>
                  <a:pt x="38049" y="0"/>
                </a:moveTo>
                <a:lnTo>
                  <a:pt x="23222" y="3010"/>
                </a:lnTo>
                <a:lnTo>
                  <a:pt x="11123" y="11187"/>
                </a:lnTo>
                <a:lnTo>
                  <a:pt x="2975" y="23304"/>
                </a:lnTo>
                <a:lnTo>
                  <a:pt x="0" y="38138"/>
                </a:lnTo>
                <a:lnTo>
                  <a:pt x="3010" y="52966"/>
                </a:lnTo>
                <a:lnTo>
                  <a:pt x="11187" y="65070"/>
                </a:lnTo>
                <a:lnTo>
                  <a:pt x="23304" y="73222"/>
                </a:lnTo>
                <a:lnTo>
                  <a:pt x="38138" y="76200"/>
                </a:lnTo>
                <a:lnTo>
                  <a:pt x="52966" y="73187"/>
                </a:lnTo>
                <a:lnTo>
                  <a:pt x="65070" y="65006"/>
                </a:lnTo>
                <a:lnTo>
                  <a:pt x="73222" y="52884"/>
                </a:lnTo>
                <a:lnTo>
                  <a:pt x="76200" y="38049"/>
                </a:lnTo>
                <a:lnTo>
                  <a:pt x="73187" y="23222"/>
                </a:lnTo>
                <a:lnTo>
                  <a:pt x="65006" y="11123"/>
                </a:lnTo>
                <a:lnTo>
                  <a:pt x="52884" y="2975"/>
                </a:lnTo>
                <a:lnTo>
                  <a:pt x="38049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1" name="CustomShape 111"/>
          <p:cNvSpPr/>
          <p:nvPr/>
        </p:nvSpPr>
        <p:spPr>
          <a:xfrm>
            <a:off x="6398640" y="2867040"/>
            <a:ext cx="75960" cy="76320"/>
          </a:xfrm>
          <a:custGeom>
            <a:avLst/>
            <a:gdLst/>
            <a:ahLst/>
            <a:rect l="0" t="0" r="r" b="b"/>
            <a:pathLst>
              <a:path w="76201" h="76239">
                <a:moveTo>
                  <a:pt x="0" y="88"/>
                </a:moveTo>
                <a:lnTo>
                  <a:pt x="38188" y="76238"/>
                </a:lnTo>
                <a:lnTo>
                  <a:pt x="63516" y="25438"/>
                </a:lnTo>
                <a:lnTo>
                  <a:pt x="38125" y="25438"/>
                </a:lnTo>
                <a:lnTo>
                  <a:pt x="0" y="88"/>
                </a:lnTo>
                <a:lnTo>
                  <a:pt x="76200" y="0"/>
                </a:lnTo>
                <a:lnTo>
                  <a:pt x="38125" y="25438"/>
                </a:lnTo>
                <a:lnTo>
                  <a:pt x="63516" y="25438"/>
                </a:lnTo>
                <a:lnTo>
                  <a:pt x="7620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2" name="TextShape 112"/>
          <p:cNvSpPr txBox="1"/>
          <p:nvPr/>
        </p:nvSpPr>
        <p:spPr>
          <a:xfrm>
            <a:off x="196200" y="181080"/>
            <a:ext cx="8750880" cy="85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IBM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Cloud Manager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with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OpenStack (ICM)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Architectural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Overview</a:t>
            </a:r>
            <a:endParaRPr/>
          </a:p>
        </p:txBody>
      </p:sp>
      <p:sp>
        <p:nvSpPr>
          <p:cNvPr id="943" name="CustomShape 113"/>
          <p:cNvSpPr/>
          <p:nvPr/>
        </p:nvSpPr>
        <p:spPr>
          <a:xfrm>
            <a:off x="2213280" y="4762800"/>
            <a:ext cx="589680" cy="358560"/>
          </a:xfrm>
          <a:custGeom>
            <a:avLst/>
            <a:gdLst/>
            <a:ahLst/>
            <a:rect l="0" t="0" r="r" b="b"/>
            <a:pathLst>
              <a:path w="589369" h="358775">
                <a:moveTo>
                  <a:pt x="529564" y="0"/>
                </a:moveTo>
                <a:lnTo>
                  <a:pt x="59804" y="0"/>
                </a:lnTo>
                <a:lnTo>
                  <a:pt x="36524" y="4699"/>
                </a:lnTo>
                <a:lnTo>
                  <a:pt x="17514" y="17513"/>
                </a:lnTo>
                <a:lnTo>
                  <a:pt x="4699" y="36520"/>
                </a:lnTo>
                <a:lnTo>
                  <a:pt x="0" y="59796"/>
                </a:lnTo>
                <a:lnTo>
                  <a:pt x="0" y="298977"/>
                </a:lnTo>
                <a:lnTo>
                  <a:pt x="4699" y="322253"/>
                </a:lnTo>
                <a:lnTo>
                  <a:pt x="17514" y="341260"/>
                </a:lnTo>
                <a:lnTo>
                  <a:pt x="36524" y="354075"/>
                </a:lnTo>
                <a:lnTo>
                  <a:pt x="59804" y="358774"/>
                </a:lnTo>
                <a:lnTo>
                  <a:pt x="529564" y="358774"/>
                </a:lnTo>
                <a:lnTo>
                  <a:pt x="552844" y="354075"/>
                </a:lnTo>
                <a:lnTo>
                  <a:pt x="571854" y="341260"/>
                </a:lnTo>
                <a:lnTo>
                  <a:pt x="584669" y="322253"/>
                </a:lnTo>
                <a:lnTo>
                  <a:pt x="589368" y="298977"/>
                </a:lnTo>
                <a:lnTo>
                  <a:pt x="589368" y="59796"/>
                </a:lnTo>
                <a:lnTo>
                  <a:pt x="584669" y="36520"/>
                </a:lnTo>
                <a:lnTo>
                  <a:pt x="571854" y="17513"/>
                </a:lnTo>
                <a:lnTo>
                  <a:pt x="552844" y="4699"/>
                </a:lnTo>
                <a:lnTo>
                  <a:pt x="529564" y="0"/>
                </a:lnTo>
              </a:path>
            </a:pathLst>
          </a:custGeom>
          <a:solidFill>
            <a:srgbClr val="6095c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4" name="CustomShape 114"/>
          <p:cNvSpPr/>
          <p:nvPr/>
        </p:nvSpPr>
        <p:spPr>
          <a:xfrm>
            <a:off x="2213280" y="4762800"/>
            <a:ext cx="589680" cy="358560"/>
          </a:xfrm>
          <a:custGeom>
            <a:avLst/>
            <a:gdLst/>
            <a:ahLst/>
            <a:rect l="0" t="0" r="r" b="b"/>
            <a:pathLst>
              <a:path w="589360" h="358775">
                <a:moveTo>
                  <a:pt x="589359" y="59796"/>
                </a:moveTo>
                <a:lnTo>
                  <a:pt x="584660" y="36521"/>
                </a:lnTo>
                <a:lnTo>
                  <a:pt x="571845" y="17514"/>
                </a:lnTo>
                <a:lnTo>
                  <a:pt x="552838" y="4699"/>
                </a:lnTo>
                <a:lnTo>
                  <a:pt x="529562" y="0"/>
                </a:lnTo>
                <a:lnTo>
                  <a:pt x="59796" y="0"/>
                </a:lnTo>
                <a:lnTo>
                  <a:pt x="36521" y="4699"/>
                </a:lnTo>
                <a:lnTo>
                  <a:pt x="17514" y="17514"/>
                </a:lnTo>
                <a:lnTo>
                  <a:pt x="4699" y="36521"/>
                </a:lnTo>
                <a:lnTo>
                  <a:pt x="0" y="59796"/>
                </a:lnTo>
                <a:lnTo>
                  <a:pt x="0" y="298977"/>
                </a:lnTo>
                <a:lnTo>
                  <a:pt x="4699" y="322253"/>
                </a:lnTo>
                <a:lnTo>
                  <a:pt x="17514" y="341260"/>
                </a:lnTo>
                <a:lnTo>
                  <a:pt x="36521" y="354075"/>
                </a:lnTo>
                <a:lnTo>
                  <a:pt x="59796" y="358774"/>
                </a:lnTo>
                <a:lnTo>
                  <a:pt x="529562" y="358774"/>
                </a:lnTo>
                <a:lnTo>
                  <a:pt x="552838" y="354075"/>
                </a:lnTo>
                <a:lnTo>
                  <a:pt x="571845" y="341260"/>
                </a:lnTo>
                <a:lnTo>
                  <a:pt x="584660" y="322253"/>
                </a:lnTo>
                <a:lnTo>
                  <a:pt x="589359" y="298977"/>
                </a:lnTo>
                <a:lnTo>
                  <a:pt x="589359" y="59796"/>
                </a:lnTo>
              </a:path>
            </a:pathLst>
          </a:custGeom>
          <a:noFill/>
          <a:ln w="9360">
            <a:solidFill>
              <a:srgbClr val="a7a7a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5" name="CustomShape 115"/>
          <p:cNvSpPr/>
          <p:nvPr/>
        </p:nvSpPr>
        <p:spPr>
          <a:xfrm>
            <a:off x="2319840" y="4881240"/>
            <a:ext cx="381240" cy="12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800" strike="noStrike">
                <a:latin typeface="Arial"/>
              </a:rPr>
              <a:t>vCenter</a:t>
            </a:r>
            <a:endParaRPr/>
          </a:p>
        </p:txBody>
      </p:sp>
      <p:sp>
        <p:nvSpPr>
          <p:cNvPr id="946" name="CustomShape 116"/>
          <p:cNvSpPr/>
          <p:nvPr/>
        </p:nvSpPr>
        <p:spPr>
          <a:xfrm>
            <a:off x="2133720" y="3902400"/>
            <a:ext cx="765360" cy="304560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7" name="CustomShape 117"/>
          <p:cNvSpPr/>
          <p:nvPr/>
        </p:nvSpPr>
        <p:spPr>
          <a:xfrm>
            <a:off x="2133720" y="3902400"/>
            <a:ext cx="765360" cy="304560"/>
          </a:xfrm>
          <a:custGeom>
            <a:avLst/>
            <a:gdLst/>
            <a:ahLst/>
            <a:rect l="0" t="0" r="r" b="b"/>
            <a:pathLst>
              <a:path w="765572" h="304800">
                <a:moveTo>
                  <a:pt x="765571" y="50800"/>
                </a:moveTo>
                <a:lnTo>
                  <a:pt x="761579" y="31026"/>
                </a:lnTo>
                <a:lnTo>
                  <a:pt x="750692" y="14879"/>
                </a:lnTo>
                <a:lnTo>
                  <a:pt x="734544" y="3992"/>
                </a:lnTo>
                <a:lnTo>
                  <a:pt x="714770" y="0"/>
                </a:lnTo>
                <a:lnTo>
                  <a:pt x="50800" y="0"/>
                </a:lnTo>
                <a:lnTo>
                  <a:pt x="31026" y="3992"/>
                </a:lnTo>
                <a:lnTo>
                  <a:pt x="14879" y="14879"/>
                </a:lnTo>
                <a:lnTo>
                  <a:pt x="3992" y="31026"/>
                </a:lnTo>
                <a:lnTo>
                  <a:pt x="0" y="50800"/>
                </a:lnTo>
                <a:lnTo>
                  <a:pt x="0" y="253998"/>
                </a:lnTo>
                <a:lnTo>
                  <a:pt x="3992" y="273772"/>
                </a:lnTo>
                <a:lnTo>
                  <a:pt x="14879" y="289920"/>
                </a:lnTo>
                <a:lnTo>
                  <a:pt x="31026" y="300807"/>
                </a:lnTo>
                <a:lnTo>
                  <a:pt x="50800" y="304799"/>
                </a:lnTo>
                <a:lnTo>
                  <a:pt x="714770" y="304799"/>
                </a:lnTo>
                <a:lnTo>
                  <a:pt x="734544" y="300807"/>
                </a:lnTo>
                <a:lnTo>
                  <a:pt x="750692" y="289920"/>
                </a:lnTo>
                <a:lnTo>
                  <a:pt x="761579" y="273772"/>
                </a:lnTo>
                <a:lnTo>
                  <a:pt x="765571" y="253998"/>
                </a:lnTo>
                <a:lnTo>
                  <a:pt x="765571" y="50800"/>
                </a:lnTo>
              </a:path>
            </a:pathLst>
          </a:custGeom>
          <a:noFill/>
          <a:ln w="9360">
            <a:solidFill>
              <a:srgbClr val="92929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8" name="CustomShape 118"/>
          <p:cNvSpPr/>
          <p:nvPr/>
        </p:nvSpPr>
        <p:spPr>
          <a:xfrm>
            <a:off x="2233440" y="3968640"/>
            <a:ext cx="571680" cy="18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247"/>
              </a:lnSpc>
            </a:pPr>
            <a:r>
              <a:rPr lang="en-IN" sz="600" strike="noStrike">
                <a:latin typeface="Arial"/>
              </a:rPr>
              <a:t>Legacy</a:t>
            </a:r>
            <a:r>
              <a:rPr lang="en-IN" sz="600" strike="noStrike">
                <a:latin typeface="Arial"/>
              </a:rPr>
              <a:t> </a:t>
            </a:r>
            <a:r>
              <a:rPr lang="en-IN" sz="600" strike="noStrike">
                <a:latin typeface="Arial"/>
              </a:rPr>
              <a:t>VMware  adapter</a:t>
            </a:r>
            <a:endParaRPr/>
          </a:p>
        </p:txBody>
      </p:sp>
      <p:sp>
        <p:nvSpPr>
          <p:cNvPr id="949" name="CustomShape 119"/>
          <p:cNvSpPr/>
          <p:nvPr/>
        </p:nvSpPr>
        <p:spPr>
          <a:xfrm>
            <a:off x="2507400" y="4224960"/>
            <a:ext cx="1080" cy="508320"/>
          </a:xfrm>
          <a:custGeom>
            <a:avLst/>
            <a:gdLst/>
            <a:ahLst/>
            <a:rect l="0" t="0" r="r" b="b"/>
            <a:pathLst>
              <a:path w="752" h="508177">
                <a:moveTo>
                  <a:pt x="0" y="0"/>
                </a:moveTo>
                <a:lnTo>
                  <a:pt x="751" y="508176"/>
                </a:lnTo>
              </a:path>
            </a:pathLst>
          </a:custGeom>
          <a:noFill/>
          <a:ln cap="rnd" w="12600">
            <a:solidFill>
              <a:srgbClr val="000000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0" name="CustomShape 120"/>
          <p:cNvSpPr/>
          <p:nvPr/>
        </p:nvSpPr>
        <p:spPr>
          <a:xfrm>
            <a:off x="2469240" y="4186800"/>
            <a:ext cx="75960" cy="75960"/>
          </a:xfrm>
          <a:custGeom>
            <a:avLst/>
            <a:gdLst/>
            <a:ahLst/>
            <a:rect l="0" t="0" r="r" b="b"/>
            <a:pathLst>
              <a:path w="76201" h="76201">
                <a:moveTo>
                  <a:pt x="38036" y="0"/>
                </a:moveTo>
                <a:lnTo>
                  <a:pt x="23210" y="3016"/>
                </a:lnTo>
                <a:lnTo>
                  <a:pt x="11112" y="11199"/>
                </a:lnTo>
                <a:lnTo>
                  <a:pt x="2967" y="23321"/>
                </a:lnTo>
                <a:lnTo>
                  <a:pt x="0" y="38155"/>
                </a:lnTo>
                <a:lnTo>
                  <a:pt x="3012" y="52982"/>
                </a:lnTo>
                <a:lnTo>
                  <a:pt x="11193" y="65080"/>
                </a:lnTo>
                <a:lnTo>
                  <a:pt x="23315" y="73228"/>
                </a:lnTo>
                <a:lnTo>
                  <a:pt x="38150" y="76200"/>
                </a:lnTo>
                <a:lnTo>
                  <a:pt x="52977" y="73184"/>
                </a:lnTo>
                <a:lnTo>
                  <a:pt x="65076" y="65001"/>
                </a:lnTo>
                <a:lnTo>
                  <a:pt x="73224" y="52878"/>
                </a:lnTo>
                <a:lnTo>
                  <a:pt x="76200" y="38044"/>
                </a:lnTo>
                <a:lnTo>
                  <a:pt x="73180" y="23218"/>
                </a:lnTo>
                <a:lnTo>
                  <a:pt x="64995" y="11119"/>
                </a:lnTo>
                <a:lnTo>
                  <a:pt x="52872" y="2972"/>
                </a:lnTo>
                <a:lnTo>
                  <a:pt x="38036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1" name="CustomShape 121"/>
          <p:cNvSpPr/>
          <p:nvPr/>
        </p:nvSpPr>
        <p:spPr>
          <a:xfrm>
            <a:off x="2469960" y="4685040"/>
            <a:ext cx="75960" cy="76320"/>
          </a:xfrm>
          <a:custGeom>
            <a:avLst/>
            <a:gdLst/>
            <a:ahLst/>
            <a:rect l="0" t="0" r="r" b="b"/>
            <a:pathLst>
              <a:path w="76201" h="76256">
                <a:moveTo>
                  <a:pt x="0" y="113"/>
                </a:moveTo>
                <a:lnTo>
                  <a:pt x="38214" y="76255"/>
                </a:lnTo>
                <a:lnTo>
                  <a:pt x="63519" y="25455"/>
                </a:lnTo>
                <a:lnTo>
                  <a:pt x="38138" y="25455"/>
                </a:lnTo>
                <a:lnTo>
                  <a:pt x="0" y="113"/>
                </a:lnTo>
                <a:lnTo>
                  <a:pt x="76200" y="0"/>
                </a:lnTo>
                <a:lnTo>
                  <a:pt x="38138" y="25455"/>
                </a:lnTo>
                <a:lnTo>
                  <a:pt x="63519" y="25455"/>
                </a:lnTo>
                <a:lnTo>
                  <a:pt x="7620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CustomShape 1"/>
          <p:cNvSpPr/>
          <p:nvPr/>
        </p:nvSpPr>
        <p:spPr>
          <a:xfrm>
            <a:off x="0" y="0"/>
            <a:ext cx="9143640" cy="694800"/>
          </a:xfrm>
          <a:custGeom>
            <a:avLst/>
            <a:gdLst/>
            <a:ahLst/>
            <a:rect l="0" t="0" r="r" b="b"/>
            <a:pathLst>
              <a:path w="9144001" h="695326">
                <a:moveTo>
                  <a:pt x="0" y="0"/>
                </a:moveTo>
                <a:lnTo>
                  <a:pt x="9144000" y="0"/>
                </a:lnTo>
                <a:lnTo>
                  <a:pt x="9144000" y="695325"/>
                </a:lnTo>
                <a:lnTo>
                  <a:pt x="0" y="695325"/>
                </a:lnTo>
                <a:lnTo>
                  <a:pt x="0" y="0"/>
                </a:lnTo>
              </a:path>
            </a:pathLst>
          </a:custGeom>
          <a:solidFill>
            <a:srgbClr val="54b0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3" name="CustomShape 2"/>
          <p:cNvSpPr/>
          <p:nvPr/>
        </p:nvSpPr>
        <p:spPr>
          <a:xfrm>
            <a:off x="8305920" y="0"/>
            <a:ext cx="837720" cy="30132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4" name="TextShape 3"/>
          <p:cNvSpPr txBox="1"/>
          <p:nvPr/>
        </p:nvSpPr>
        <p:spPr>
          <a:xfrm>
            <a:off x="196200" y="181080"/>
            <a:ext cx="8750880" cy="85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IBM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Cloud Manager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with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OpenStack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Deployment</a:t>
            </a:r>
            <a:endParaRPr/>
          </a:p>
        </p:txBody>
      </p:sp>
      <p:sp>
        <p:nvSpPr>
          <p:cNvPr id="955" name="CustomShape 4"/>
          <p:cNvSpPr/>
          <p:nvPr/>
        </p:nvSpPr>
        <p:spPr>
          <a:xfrm>
            <a:off x="1295280" y="819000"/>
            <a:ext cx="6095520" cy="422388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CustomShape 1"/>
          <p:cNvSpPr/>
          <p:nvPr/>
        </p:nvSpPr>
        <p:spPr>
          <a:xfrm>
            <a:off x="4787640" y="2369520"/>
            <a:ext cx="3323880" cy="1627920"/>
          </a:xfrm>
          <a:custGeom>
            <a:avLst/>
            <a:gdLst/>
            <a:ahLst/>
            <a:rect l="0" t="0" r="r" b="b"/>
            <a:pathLst>
              <a:path w="3324218" h="1627579">
                <a:moveTo>
                  <a:pt x="0" y="0"/>
                </a:moveTo>
                <a:lnTo>
                  <a:pt x="3324217" y="0"/>
                </a:lnTo>
                <a:lnTo>
                  <a:pt x="3324217" y="1627578"/>
                </a:lnTo>
                <a:lnTo>
                  <a:pt x="0" y="1627578"/>
                </a:lnTo>
                <a:lnTo>
                  <a:pt x="0" y="0"/>
                </a:lnTo>
              </a:path>
            </a:pathLst>
          </a:custGeom>
          <a:noFill/>
          <a:ln w="25560">
            <a:solidFill>
              <a:srgbClr val="0329d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7" name="CustomShape 2"/>
          <p:cNvSpPr/>
          <p:nvPr/>
        </p:nvSpPr>
        <p:spPr>
          <a:xfrm>
            <a:off x="6472080" y="889560"/>
            <a:ext cx="360" cy="856800"/>
          </a:xfrm>
          <a:custGeom>
            <a:avLst/>
            <a:gdLst/>
            <a:ahLst/>
            <a:rect l="0" t="0" r="r" b="b"/>
            <a:pathLst>
              <a:path w="1" h="857250">
                <a:moveTo>
                  <a:pt x="0" y="0"/>
                </a:moveTo>
                <a:lnTo>
                  <a:pt x="0" y="857249"/>
                </a:lnTo>
              </a:path>
            </a:pathLst>
          </a:custGeom>
          <a:noFill/>
          <a:ln w="9360">
            <a:solidFill>
              <a:srgbClr val="009cc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8" name="CustomShape 3"/>
          <p:cNvSpPr/>
          <p:nvPr/>
        </p:nvSpPr>
        <p:spPr>
          <a:xfrm>
            <a:off x="6433920" y="1695960"/>
            <a:ext cx="75960" cy="75960"/>
          </a:xfrm>
          <a:custGeom>
            <a:avLst/>
            <a:gdLst/>
            <a:ahLst/>
            <a:rect l="0" t="0" r="r" b="b"/>
            <a:pathLst>
              <a:path w="76201" h="76201">
                <a:moveTo>
                  <a:pt x="76200" y="0"/>
                </a:moveTo>
                <a:lnTo>
                  <a:pt x="0" y="0"/>
                </a:lnTo>
                <a:lnTo>
                  <a:pt x="38100" y="76200"/>
                </a:lnTo>
                <a:lnTo>
                  <a:pt x="76200" y="0"/>
                </a:lnTo>
              </a:path>
            </a:pathLst>
          </a:custGeom>
          <a:solidFill>
            <a:srgbClr val="009cc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9" name="CustomShape 4"/>
          <p:cNvSpPr/>
          <p:nvPr/>
        </p:nvSpPr>
        <p:spPr>
          <a:xfrm>
            <a:off x="4910040" y="3029040"/>
            <a:ext cx="3068640" cy="821160"/>
          </a:xfrm>
          <a:custGeom>
            <a:avLst/>
            <a:gdLst/>
            <a:ahLst/>
            <a:rect l="0" t="0" r="r" b="b"/>
            <a:pathLst>
              <a:path w="3068638" h="821538">
                <a:moveTo>
                  <a:pt x="2931718" y="0"/>
                </a:moveTo>
                <a:lnTo>
                  <a:pt x="136931" y="0"/>
                </a:lnTo>
                <a:lnTo>
                  <a:pt x="93649" y="6980"/>
                </a:lnTo>
                <a:lnTo>
                  <a:pt x="56060" y="26418"/>
                </a:lnTo>
                <a:lnTo>
                  <a:pt x="26418" y="56060"/>
                </a:lnTo>
                <a:lnTo>
                  <a:pt x="6980" y="93649"/>
                </a:lnTo>
                <a:lnTo>
                  <a:pt x="0" y="136931"/>
                </a:lnTo>
                <a:lnTo>
                  <a:pt x="0" y="684606"/>
                </a:lnTo>
                <a:lnTo>
                  <a:pt x="6980" y="727883"/>
                </a:lnTo>
                <a:lnTo>
                  <a:pt x="26418" y="765472"/>
                </a:lnTo>
                <a:lnTo>
                  <a:pt x="56060" y="795115"/>
                </a:lnTo>
                <a:lnTo>
                  <a:pt x="93649" y="814555"/>
                </a:lnTo>
                <a:lnTo>
                  <a:pt x="136931" y="821537"/>
                </a:lnTo>
                <a:lnTo>
                  <a:pt x="2931718" y="821537"/>
                </a:lnTo>
                <a:lnTo>
                  <a:pt x="2974994" y="814555"/>
                </a:lnTo>
                <a:lnTo>
                  <a:pt x="3012580" y="795115"/>
                </a:lnTo>
                <a:lnTo>
                  <a:pt x="3042219" y="765472"/>
                </a:lnTo>
                <a:lnTo>
                  <a:pt x="3061657" y="727883"/>
                </a:lnTo>
                <a:lnTo>
                  <a:pt x="3068637" y="684606"/>
                </a:lnTo>
                <a:lnTo>
                  <a:pt x="3068637" y="136931"/>
                </a:lnTo>
                <a:lnTo>
                  <a:pt x="3061657" y="93649"/>
                </a:lnTo>
                <a:lnTo>
                  <a:pt x="3042219" y="56060"/>
                </a:lnTo>
                <a:lnTo>
                  <a:pt x="3012580" y="26418"/>
                </a:lnTo>
                <a:lnTo>
                  <a:pt x="2974994" y="6980"/>
                </a:lnTo>
                <a:lnTo>
                  <a:pt x="2931718" y="0"/>
                </a:lnTo>
              </a:path>
            </a:pathLst>
          </a:custGeom>
          <a:solidFill>
            <a:srgbClr val="e0e0e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0" name="CustomShape 5"/>
          <p:cNvSpPr/>
          <p:nvPr/>
        </p:nvSpPr>
        <p:spPr>
          <a:xfrm>
            <a:off x="4910040" y="3029040"/>
            <a:ext cx="3068640" cy="821160"/>
          </a:xfrm>
          <a:custGeom>
            <a:avLst/>
            <a:gdLst/>
            <a:ahLst/>
            <a:rect l="0" t="0" r="r" b="b"/>
            <a:pathLst>
              <a:path w="3068638" h="821531">
                <a:moveTo>
                  <a:pt x="0" y="136924"/>
                </a:moveTo>
                <a:lnTo>
                  <a:pt x="6980" y="93646"/>
                </a:lnTo>
                <a:lnTo>
                  <a:pt x="26418" y="56058"/>
                </a:lnTo>
                <a:lnTo>
                  <a:pt x="56058" y="26418"/>
                </a:lnTo>
                <a:lnTo>
                  <a:pt x="93645" y="6980"/>
                </a:lnTo>
                <a:lnTo>
                  <a:pt x="136924" y="0"/>
                </a:lnTo>
                <a:lnTo>
                  <a:pt x="2931707" y="0"/>
                </a:lnTo>
                <a:lnTo>
                  <a:pt x="2974986" y="6980"/>
                </a:lnTo>
                <a:lnTo>
                  <a:pt x="3012574" y="26418"/>
                </a:lnTo>
                <a:lnTo>
                  <a:pt x="3042216" y="56058"/>
                </a:lnTo>
                <a:lnTo>
                  <a:pt x="3061656" y="93646"/>
                </a:lnTo>
                <a:lnTo>
                  <a:pt x="3068637" y="136924"/>
                </a:lnTo>
                <a:lnTo>
                  <a:pt x="3068637" y="684605"/>
                </a:lnTo>
                <a:lnTo>
                  <a:pt x="3061656" y="727884"/>
                </a:lnTo>
                <a:lnTo>
                  <a:pt x="3042216" y="765471"/>
                </a:lnTo>
                <a:lnTo>
                  <a:pt x="3012574" y="795111"/>
                </a:lnTo>
                <a:lnTo>
                  <a:pt x="2974986" y="814549"/>
                </a:lnTo>
                <a:lnTo>
                  <a:pt x="2931707" y="821530"/>
                </a:lnTo>
                <a:lnTo>
                  <a:pt x="136924" y="821530"/>
                </a:lnTo>
                <a:lnTo>
                  <a:pt x="93645" y="814549"/>
                </a:lnTo>
                <a:lnTo>
                  <a:pt x="56058" y="795111"/>
                </a:lnTo>
                <a:lnTo>
                  <a:pt x="26418" y="765471"/>
                </a:lnTo>
                <a:lnTo>
                  <a:pt x="6980" y="727884"/>
                </a:lnTo>
                <a:lnTo>
                  <a:pt x="0" y="684605"/>
                </a:lnTo>
                <a:lnTo>
                  <a:pt x="0" y="136924"/>
                </a:lnTo>
              </a:path>
            </a:pathLst>
          </a:custGeom>
          <a:noFill/>
          <a:ln w="9360">
            <a:solidFill>
              <a:srgbClr val="009cc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1" name="CustomShape 6"/>
          <p:cNvSpPr/>
          <p:nvPr/>
        </p:nvSpPr>
        <p:spPr>
          <a:xfrm>
            <a:off x="5883840" y="1013040"/>
            <a:ext cx="1065240" cy="347760"/>
          </a:xfrm>
          <a:custGeom>
            <a:avLst/>
            <a:gdLst/>
            <a:ahLst/>
            <a:rect l="0" t="0" r="r" b="b"/>
            <a:pathLst>
              <a:path w="1065010" h="347803">
                <a:moveTo>
                  <a:pt x="682317" y="314845"/>
                </a:moveTo>
                <a:lnTo>
                  <a:pt x="406641" y="314845"/>
                </a:lnTo>
                <a:lnTo>
                  <a:pt x="433445" y="328680"/>
                </a:lnTo>
                <a:lnTo>
                  <a:pt x="466501" y="339043"/>
                </a:lnTo>
                <a:lnTo>
                  <a:pt x="504183" y="345547"/>
                </a:lnTo>
                <a:lnTo>
                  <a:pt x="544868" y="347802"/>
                </a:lnTo>
                <a:lnTo>
                  <a:pt x="597640" y="343964"/>
                </a:lnTo>
                <a:lnTo>
                  <a:pt x="643921" y="333187"/>
                </a:lnTo>
                <a:lnTo>
                  <a:pt x="680449" y="316548"/>
                </a:lnTo>
                <a:lnTo>
                  <a:pt x="682317" y="314845"/>
                </a:lnTo>
                <a:lnTo>
                  <a:pt x="882818" y="284314"/>
                </a:lnTo>
                <a:lnTo>
                  <a:pt x="143789" y="284314"/>
                </a:lnTo>
                <a:lnTo>
                  <a:pt x="174271" y="302108"/>
                </a:lnTo>
                <a:lnTo>
                  <a:pt x="213407" y="315536"/>
                </a:lnTo>
                <a:lnTo>
                  <a:pt x="258968" y="324018"/>
                </a:lnTo>
                <a:lnTo>
                  <a:pt x="308724" y="326974"/>
                </a:lnTo>
                <a:lnTo>
                  <a:pt x="334417" y="326195"/>
                </a:lnTo>
                <a:lnTo>
                  <a:pt x="359530" y="323886"/>
                </a:lnTo>
                <a:lnTo>
                  <a:pt x="383719" y="320089"/>
                </a:lnTo>
                <a:lnTo>
                  <a:pt x="406641" y="314845"/>
                </a:lnTo>
                <a:lnTo>
                  <a:pt x="682317" y="314845"/>
                </a:lnTo>
                <a:lnTo>
                  <a:pt x="703955" y="295127"/>
                </a:lnTo>
                <a:lnTo>
                  <a:pt x="850262" y="295122"/>
                </a:lnTo>
                <a:lnTo>
                  <a:pt x="879676" y="286364"/>
                </a:lnTo>
                <a:lnTo>
                  <a:pt x="882818" y="284314"/>
                </a:lnTo>
                <a:lnTo>
                  <a:pt x="850262" y="295122"/>
                </a:lnTo>
                <a:lnTo>
                  <a:pt x="703955" y="295127"/>
                </a:lnTo>
                <a:lnTo>
                  <a:pt x="721518" y="299271"/>
                </a:lnTo>
                <a:lnTo>
                  <a:pt x="740135" y="302282"/>
                </a:lnTo>
                <a:lnTo>
                  <a:pt x="759512" y="304116"/>
                </a:lnTo>
                <a:lnTo>
                  <a:pt x="779373" y="304736"/>
                </a:lnTo>
                <a:lnTo>
                  <a:pt x="834532" y="299806"/>
                </a:lnTo>
                <a:lnTo>
                  <a:pt x="850262" y="295122"/>
                </a:lnTo>
                <a:lnTo>
                  <a:pt x="261645" y="30581"/>
                </a:lnTo>
                <a:lnTo>
                  <a:pt x="196925" y="36393"/>
                </a:lnTo>
                <a:lnTo>
                  <a:pt x="144079" y="52241"/>
                </a:lnTo>
                <a:lnTo>
                  <a:pt x="108453" y="75747"/>
                </a:lnTo>
                <a:lnTo>
                  <a:pt x="95389" y="104533"/>
                </a:lnTo>
                <a:lnTo>
                  <a:pt x="95428" y="108140"/>
                </a:lnTo>
                <a:lnTo>
                  <a:pt x="95872" y="111201"/>
                </a:lnTo>
                <a:lnTo>
                  <a:pt x="96888" y="114503"/>
                </a:lnTo>
                <a:lnTo>
                  <a:pt x="95999" y="115582"/>
                </a:lnTo>
                <a:lnTo>
                  <a:pt x="57978" y="120637"/>
                </a:lnTo>
                <a:lnTo>
                  <a:pt x="27530" y="131133"/>
                </a:lnTo>
                <a:lnTo>
                  <a:pt x="7316" y="145754"/>
                </a:lnTo>
                <a:lnTo>
                  <a:pt x="0" y="163182"/>
                </a:lnTo>
                <a:lnTo>
                  <a:pt x="3655" y="175589"/>
                </a:lnTo>
                <a:lnTo>
                  <a:pt x="14157" y="186972"/>
                </a:lnTo>
                <a:lnTo>
                  <a:pt x="30807" y="196779"/>
                </a:lnTo>
                <a:lnTo>
                  <a:pt x="52908" y="204457"/>
                </a:lnTo>
                <a:lnTo>
                  <a:pt x="40512" y="211568"/>
                </a:lnTo>
                <a:lnTo>
                  <a:pt x="31426" y="219513"/>
                </a:lnTo>
                <a:lnTo>
                  <a:pt x="25834" y="228067"/>
                </a:lnTo>
                <a:lnTo>
                  <a:pt x="23939" y="237007"/>
                </a:lnTo>
                <a:lnTo>
                  <a:pt x="32374" y="255546"/>
                </a:lnTo>
                <a:lnTo>
                  <a:pt x="55378" y="270689"/>
                </a:lnTo>
                <a:lnTo>
                  <a:pt x="89497" y="280900"/>
                </a:lnTo>
                <a:lnTo>
                  <a:pt x="131279" y="284645"/>
                </a:lnTo>
                <a:lnTo>
                  <a:pt x="139623" y="284530"/>
                </a:lnTo>
                <a:lnTo>
                  <a:pt x="143789" y="284314"/>
                </a:lnTo>
                <a:lnTo>
                  <a:pt x="882818" y="284314"/>
                </a:lnTo>
                <a:lnTo>
                  <a:pt x="910273" y="266404"/>
                </a:lnTo>
                <a:lnTo>
                  <a:pt x="921785" y="241935"/>
                </a:lnTo>
                <a:lnTo>
                  <a:pt x="978850" y="233441"/>
                </a:lnTo>
                <a:lnTo>
                  <a:pt x="1024221" y="217089"/>
                </a:lnTo>
                <a:lnTo>
                  <a:pt x="1054188" y="194795"/>
                </a:lnTo>
                <a:lnTo>
                  <a:pt x="1065009" y="168478"/>
                </a:lnTo>
                <a:lnTo>
                  <a:pt x="1062762" y="156336"/>
                </a:lnTo>
                <a:lnTo>
                  <a:pt x="1056141" y="144602"/>
                </a:lnTo>
                <a:lnTo>
                  <a:pt x="1045324" y="133505"/>
                </a:lnTo>
                <a:lnTo>
                  <a:pt x="1030490" y="123278"/>
                </a:lnTo>
                <a:lnTo>
                  <a:pt x="1037501" y="115989"/>
                </a:lnTo>
                <a:lnTo>
                  <a:pt x="1041120" y="108140"/>
                </a:lnTo>
                <a:lnTo>
                  <a:pt x="1041120" y="100215"/>
                </a:lnTo>
                <a:lnTo>
                  <a:pt x="1034030" y="81227"/>
                </a:lnTo>
                <a:lnTo>
                  <a:pt x="1014144" y="64676"/>
                </a:lnTo>
                <a:lnTo>
                  <a:pt x="983540" y="51775"/>
                </a:lnTo>
                <a:lnTo>
                  <a:pt x="944295" y="43738"/>
                </a:lnTo>
                <a:lnTo>
                  <a:pt x="941820" y="40728"/>
                </a:lnTo>
                <a:lnTo>
                  <a:pt x="345706" y="40728"/>
                </a:lnTo>
                <a:lnTo>
                  <a:pt x="325969" y="36328"/>
                </a:lnTo>
                <a:lnTo>
                  <a:pt x="305195" y="33153"/>
                </a:lnTo>
                <a:lnTo>
                  <a:pt x="283661" y="31225"/>
                </a:lnTo>
                <a:lnTo>
                  <a:pt x="261645" y="30581"/>
                </a:lnTo>
                <a:lnTo>
                  <a:pt x="461670" y="9677"/>
                </a:lnTo>
                <a:lnTo>
                  <a:pt x="426259" y="11843"/>
                </a:lnTo>
                <a:lnTo>
                  <a:pt x="394011" y="18040"/>
                </a:lnTo>
                <a:lnTo>
                  <a:pt x="366601" y="27818"/>
                </a:lnTo>
                <a:lnTo>
                  <a:pt x="345706" y="40728"/>
                </a:lnTo>
                <a:lnTo>
                  <a:pt x="941820" y="40728"/>
                </a:lnTo>
                <a:lnTo>
                  <a:pt x="929930" y="26479"/>
                </a:lnTo>
                <a:lnTo>
                  <a:pt x="553783" y="26479"/>
                </a:lnTo>
                <a:lnTo>
                  <a:pt x="533866" y="19310"/>
                </a:lnTo>
                <a:lnTo>
                  <a:pt x="511427" y="14039"/>
                </a:lnTo>
                <a:lnTo>
                  <a:pt x="487137" y="10788"/>
                </a:lnTo>
                <a:lnTo>
                  <a:pt x="461670" y="9677"/>
                </a:lnTo>
                <a:lnTo>
                  <a:pt x="649947" y="0"/>
                </a:lnTo>
                <a:lnTo>
                  <a:pt x="620282" y="1849"/>
                </a:lnTo>
                <a:lnTo>
                  <a:pt x="593393" y="7148"/>
                </a:lnTo>
                <a:lnTo>
                  <a:pt x="570739" y="15493"/>
                </a:lnTo>
                <a:lnTo>
                  <a:pt x="553783" y="26479"/>
                </a:lnTo>
                <a:lnTo>
                  <a:pt x="929930" y="26479"/>
                </a:lnTo>
                <a:lnTo>
                  <a:pt x="929734" y="26243"/>
                </a:lnTo>
                <a:lnTo>
                  <a:pt x="915572" y="18834"/>
                </a:lnTo>
                <a:lnTo>
                  <a:pt x="735380" y="18834"/>
                </a:lnTo>
                <a:lnTo>
                  <a:pt x="718136" y="10870"/>
                </a:lnTo>
                <a:lnTo>
                  <a:pt x="697612" y="4964"/>
                </a:lnTo>
                <a:lnTo>
                  <a:pt x="674574" y="1272"/>
                </a:lnTo>
                <a:lnTo>
                  <a:pt x="649947" y="0"/>
                </a:lnTo>
                <a:lnTo>
                  <a:pt x="826630" y="76"/>
                </a:lnTo>
                <a:lnTo>
                  <a:pt x="800733" y="1326"/>
                </a:lnTo>
                <a:lnTo>
                  <a:pt x="776343" y="4981"/>
                </a:lnTo>
                <a:lnTo>
                  <a:pt x="754256" y="10881"/>
                </a:lnTo>
                <a:lnTo>
                  <a:pt x="735380" y="18834"/>
                </a:lnTo>
                <a:lnTo>
                  <a:pt x="915572" y="18834"/>
                </a:lnTo>
                <a:lnTo>
                  <a:pt x="903320" y="12423"/>
                </a:lnTo>
                <a:lnTo>
                  <a:pt x="867984" y="3342"/>
                </a:lnTo>
                <a:lnTo>
                  <a:pt x="826630" y="76"/>
                </a:lnTo>
              </a:path>
            </a:pathLst>
          </a:custGeom>
          <a:solidFill>
            <a:srgbClr val="b5b5b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2" name="CustomShape 7"/>
          <p:cNvSpPr/>
          <p:nvPr/>
        </p:nvSpPr>
        <p:spPr>
          <a:xfrm>
            <a:off x="5883840" y="1013040"/>
            <a:ext cx="1065240" cy="347760"/>
          </a:xfrm>
          <a:custGeom>
            <a:avLst/>
            <a:gdLst/>
            <a:ahLst/>
            <a:rect l="0" t="0" r="r" b="b"/>
            <a:pathLst>
              <a:path w="1065006" h="347800">
                <a:moveTo>
                  <a:pt x="96907" y="114511"/>
                </a:moveTo>
                <a:lnTo>
                  <a:pt x="95873" y="111204"/>
                </a:lnTo>
                <a:lnTo>
                  <a:pt x="95381" y="107872"/>
                </a:lnTo>
                <a:lnTo>
                  <a:pt x="95381" y="104540"/>
                </a:lnTo>
                <a:lnTo>
                  <a:pt x="108445" y="75750"/>
                </a:lnTo>
                <a:lnTo>
                  <a:pt x="144075" y="52241"/>
                </a:lnTo>
                <a:lnTo>
                  <a:pt x="196924" y="36392"/>
                </a:lnTo>
                <a:lnTo>
                  <a:pt x="261646" y="30581"/>
                </a:lnTo>
                <a:lnTo>
                  <a:pt x="283657" y="31228"/>
                </a:lnTo>
                <a:lnTo>
                  <a:pt x="305188" y="33158"/>
                </a:lnTo>
                <a:lnTo>
                  <a:pt x="325962" y="36334"/>
                </a:lnTo>
                <a:lnTo>
                  <a:pt x="345702" y="40721"/>
                </a:lnTo>
                <a:lnTo>
                  <a:pt x="366598" y="27817"/>
                </a:lnTo>
                <a:lnTo>
                  <a:pt x="394009" y="18037"/>
                </a:lnTo>
                <a:lnTo>
                  <a:pt x="426257" y="11842"/>
                </a:lnTo>
                <a:lnTo>
                  <a:pt x="461667" y="9681"/>
                </a:lnTo>
                <a:lnTo>
                  <a:pt x="487134" y="10791"/>
                </a:lnTo>
                <a:lnTo>
                  <a:pt x="511422" y="14041"/>
                </a:lnTo>
                <a:lnTo>
                  <a:pt x="533859" y="19309"/>
                </a:lnTo>
                <a:lnTo>
                  <a:pt x="553774" y="26477"/>
                </a:lnTo>
                <a:lnTo>
                  <a:pt x="570736" y="15497"/>
                </a:lnTo>
                <a:lnTo>
                  <a:pt x="593392" y="7152"/>
                </a:lnTo>
                <a:lnTo>
                  <a:pt x="620281" y="1852"/>
                </a:lnTo>
                <a:lnTo>
                  <a:pt x="649943" y="0"/>
                </a:lnTo>
                <a:lnTo>
                  <a:pt x="674572" y="1273"/>
                </a:lnTo>
                <a:lnTo>
                  <a:pt x="697609" y="4964"/>
                </a:lnTo>
                <a:lnTo>
                  <a:pt x="718171" y="10881"/>
                </a:lnTo>
                <a:lnTo>
                  <a:pt x="735378" y="18831"/>
                </a:lnTo>
                <a:lnTo>
                  <a:pt x="754278" y="10874"/>
                </a:lnTo>
                <a:lnTo>
                  <a:pt x="776338" y="4984"/>
                </a:lnTo>
                <a:lnTo>
                  <a:pt x="800729" y="1326"/>
                </a:lnTo>
                <a:lnTo>
                  <a:pt x="826623" y="72"/>
                </a:lnTo>
                <a:lnTo>
                  <a:pt x="867977" y="3340"/>
                </a:lnTo>
                <a:lnTo>
                  <a:pt x="903313" y="12425"/>
                </a:lnTo>
                <a:lnTo>
                  <a:pt x="929727" y="26248"/>
                </a:lnTo>
                <a:lnTo>
                  <a:pt x="944310" y="43731"/>
                </a:lnTo>
                <a:lnTo>
                  <a:pt x="983536" y="51777"/>
                </a:lnTo>
                <a:lnTo>
                  <a:pt x="1034034" y="81230"/>
                </a:lnTo>
                <a:lnTo>
                  <a:pt x="1030485" y="123284"/>
                </a:lnTo>
                <a:lnTo>
                  <a:pt x="1062759" y="156341"/>
                </a:lnTo>
                <a:lnTo>
                  <a:pt x="1065005" y="168479"/>
                </a:lnTo>
                <a:lnTo>
                  <a:pt x="1054184" y="194794"/>
                </a:lnTo>
                <a:lnTo>
                  <a:pt x="1024216" y="217086"/>
                </a:lnTo>
                <a:lnTo>
                  <a:pt x="978842" y="233438"/>
                </a:lnTo>
                <a:lnTo>
                  <a:pt x="921807" y="241930"/>
                </a:lnTo>
                <a:lnTo>
                  <a:pt x="910268" y="266407"/>
                </a:lnTo>
                <a:lnTo>
                  <a:pt x="834529" y="299808"/>
                </a:lnTo>
                <a:lnTo>
                  <a:pt x="779376" y="304735"/>
                </a:lnTo>
                <a:lnTo>
                  <a:pt x="740132" y="302285"/>
                </a:lnTo>
                <a:lnTo>
                  <a:pt x="680449" y="316549"/>
                </a:lnTo>
                <a:lnTo>
                  <a:pt x="643920" y="333187"/>
                </a:lnTo>
                <a:lnTo>
                  <a:pt x="597637" y="343963"/>
                </a:lnTo>
                <a:lnTo>
                  <a:pt x="544861" y="347799"/>
                </a:lnTo>
                <a:lnTo>
                  <a:pt x="504179" y="345545"/>
                </a:lnTo>
                <a:lnTo>
                  <a:pt x="466499" y="339041"/>
                </a:lnTo>
                <a:lnTo>
                  <a:pt x="433443" y="328677"/>
                </a:lnTo>
                <a:lnTo>
                  <a:pt x="406639" y="314843"/>
                </a:lnTo>
                <a:lnTo>
                  <a:pt x="383715" y="320093"/>
                </a:lnTo>
                <a:lnTo>
                  <a:pt x="359526" y="323888"/>
                </a:lnTo>
                <a:lnTo>
                  <a:pt x="334414" y="326197"/>
                </a:lnTo>
                <a:lnTo>
                  <a:pt x="308721" y="326979"/>
                </a:lnTo>
                <a:lnTo>
                  <a:pt x="258963" y="324023"/>
                </a:lnTo>
                <a:lnTo>
                  <a:pt x="213401" y="315541"/>
                </a:lnTo>
                <a:lnTo>
                  <a:pt x="174266" y="302110"/>
                </a:lnTo>
                <a:lnTo>
                  <a:pt x="143786" y="284310"/>
                </a:lnTo>
                <a:lnTo>
                  <a:pt x="139625" y="284527"/>
                </a:lnTo>
                <a:lnTo>
                  <a:pt x="135439" y="284632"/>
                </a:lnTo>
                <a:lnTo>
                  <a:pt x="131278" y="284640"/>
                </a:lnTo>
                <a:lnTo>
                  <a:pt x="89493" y="280897"/>
                </a:lnTo>
                <a:lnTo>
                  <a:pt x="55372" y="270689"/>
                </a:lnTo>
                <a:lnTo>
                  <a:pt x="32367" y="255550"/>
                </a:lnTo>
                <a:lnTo>
                  <a:pt x="23931" y="237013"/>
                </a:lnTo>
                <a:lnTo>
                  <a:pt x="25827" y="228069"/>
                </a:lnTo>
                <a:lnTo>
                  <a:pt x="31419" y="219515"/>
                </a:lnTo>
                <a:lnTo>
                  <a:pt x="40505" y="211572"/>
                </a:lnTo>
                <a:lnTo>
                  <a:pt x="52885" y="204460"/>
                </a:lnTo>
                <a:lnTo>
                  <a:pt x="30807" y="196780"/>
                </a:lnTo>
                <a:lnTo>
                  <a:pt x="14157" y="186973"/>
                </a:lnTo>
                <a:lnTo>
                  <a:pt x="3655" y="175590"/>
                </a:lnTo>
                <a:lnTo>
                  <a:pt x="0" y="163183"/>
                </a:lnTo>
                <a:lnTo>
                  <a:pt x="7316" y="145753"/>
                </a:lnTo>
                <a:lnTo>
                  <a:pt x="27529" y="131133"/>
                </a:lnTo>
                <a:lnTo>
                  <a:pt x="57976" y="120639"/>
                </a:lnTo>
                <a:lnTo>
                  <a:pt x="95997" y="115590"/>
                </a:lnTo>
                <a:lnTo>
                  <a:pt x="96907" y="114511"/>
                </a:lnTo>
              </a:path>
            </a:pathLst>
          </a:custGeom>
          <a:noFill/>
          <a:ln w="9360">
            <a:solidFill>
              <a:srgbClr val="009cc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3" name="CustomShape 8"/>
          <p:cNvSpPr/>
          <p:nvPr/>
        </p:nvSpPr>
        <p:spPr>
          <a:xfrm>
            <a:off x="5937840" y="1216440"/>
            <a:ext cx="62640" cy="6480"/>
          </a:xfrm>
          <a:custGeom>
            <a:avLst/>
            <a:gdLst/>
            <a:ahLst/>
            <a:rect l="0" t="0" r="r" b="b"/>
            <a:pathLst>
              <a:path w="62365" h="6567">
                <a:moveTo>
                  <a:pt x="62364" y="6421"/>
                </a:moveTo>
                <a:lnTo>
                  <a:pt x="59582" y="6518"/>
                </a:lnTo>
                <a:lnTo>
                  <a:pt x="56824" y="6558"/>
                </a:lnTo>
                <a:lnTo>
                  <a:pt x="54067" y="6566"/>
                </a:lnTo>
                <a:lnTo>
                  <a:pt x="39906" y="6145"/>
                </a:lnTo>
                <a:lnTo>
                  <a:pt x="26055" y="4895"/>
                </a:lnTo>
                <a:lnTo>
                  <a:pt x="12692" y="2839"/>
                </a:lnTo>
                <a:lnTo>
                  <a:pt x="0" y="0"/>
                </a:lnTo>
              </a:path>
            </a:pathLst>
          </a:custGeom>
          <a:noFill/>
          <a:ln w="9360">
            <a:solidFill>
              <a:srgbClr val="009cc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4" name="CustomShape 9"/>
          <p:cNvSpPr/>
          <p:nvPr/>
        </p:nvSpPr>
        <p:spPr>
          <a:xfrm>
            <a:off x="6027840" y="1292760"/>
            <a:ext cx="27000" cy="2880"/>
          </a:xfrm>
          <a:custGeom>
            <a:avLst/>
            <a:gdLst/>
            <a:ahLst/>
            <a:rect l="0" t="0" r="r" b="b"/>
            <a:pathLst>
              <a:path w="27280" h="3067">
                <a:moveTo>
                  <a:pt x="27279" y="0"/>
                </a:moveTo>
                <a:lnTo>
                  <a:pt x="20624" y="1059"/>
                </a:lnTo>
                <a:lnTo>
                  <a:pt x="13858" y="1928"/>
                </a:lnTo>
                <a:lnTo>
                  <a:pt x="6976" y="2597"/>
                </a:lnTo>
                <a:lnTo>
                  <a:pt x="0" y="3066"/>
                </a:lnTo>
              </a:path>
            </a:pathLst>
          </a:custGeom>
          <a:noFill/>
          <a:ln w="9360">
            <a:solidFill>
              <a:srgbClr val="009cc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5" name="CustomShape 10"/>
          <p:cNvSpPr/>
          <p:nvPr/>
        </p:nvSpPr>
        <p:spPr>
          <a:xfrm>
            <a:off x="6274080" y="1312560"/>
            <a:ext cx="16200" cy="14400"/>
          </a:xfrm>
          <a:custGeom>
            <a:avLst/>
            <a:gdLst/>
            <a:ahLst/>
            <a:rect l="0" t="0" r="r" b="b"/>
            <a:pathLst>
              <a:path w="16472" h="14003">
                <a:moveTo>
                  <a:pt x="16471" y="14002"/>
                </a:moveTo>
                <a:lnTo>
                  <a:pt x="9872" y="9608"/>
                </a:lnTo>
                <a:lnTo>
                  <a:pt x="4357" y="4908"/>
                </a:lnTo>
                <a:lnTo>
                  <a:pt x="0" y="0"/>
                </a:lnTo>
              </a:path>
            </a:pathLst>
          </a:custGeom>
          <a:noFill/>
          <a:ln w="9360">
            <a:solidFill>
              <a:srgbClr val="009cc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6" name="CustomShape 11"/>
          <p:cNvSpPr/>
          <p:nvPr/>
        </p:nvSpPr>
        <p:spPr>
          <a:xfrm>
            <a:off x="6588000" y="1291680"/>
            <a:ext cx="6480" cy="15480"/>
          </a:xfrm>
          <a:custGeom>
            <a:avLst/>
            <a:gdLst/>
            <a:ahLst/>
            <a:rect l="0" t="0" r="r" b="b"/>
            <a:pathLst>
              <a:path w="6574" h="15364">
                <a:moveTo>
                  <a:pt x="6573" y="0"/>
                </a:moveTo>
                <a:lnTo>
                  <a:pt x="5588" y="5207"/>
                </a:lnTo>
                <a:lnTo>
                  <a:pt x="3396" y="10357"/>
                </a:lnTo>
                <a:lnTo>
                  <a:pt x="0" y="15363"/>
                </a:lnTo>
              </a:path>
            </a:pathLst>
          </a:custGeom>
          <a:noFill/>
          <a:ln w="9360">
            <a:solidFill>
              <a:srgbClr val="009cc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7" name="CustomShape 12"/>
          <p:cNvSpPr/>
          <p:nvPr/>
        </p:nvSpPr>
        <p:spPr>
          <a:xfrm>
            <a:off x="6724800" y="1196640"/>
            <a:ext cx="80280" cy="57600"/>
          </a:xfrm>
          <a:custGeom>
            <a:avLst/>
            <a:gdLst/>
            <a:ahLst/>
            <a:rect l="0" t="0" r="r" b="b"/>
            <a:pathLst>
              <a:path w="80068" h="57429">
                <a:moveTo>
                  <a:pt x="0" y="0"/>
                </a:moveTo>
                <a:lnTo>
                  <a:pt x="33160" y="9959"/>
                </a:lnTo>
                <a:lnTo>
                  <a:pt x="58395" y="23351"/>
                </a:lnTo>
                <a:lnTo>
                  <a:pt x="74443" y="39298"/>
                </a:lnTo>
                <a:lnTo>
                  <a:pt x="80067" y="56921"/>
                </a:lnTo>
                <a:lnTo>
                  <a:pt x="80067" y="57090"/>
                </a:lnTo>
                <a:lnTo>
                  <a:pt x="80043" y="57259"/>
                </a:lnTo>
                <a:lnTo>
                  <a:pt x="80043" y="57428"/>
                </a:lnTo>
              </a:path>
            </a:pathLst>
          </a:custGeom>
          <a:noFill/>
          <a:ln w="9360">
            <a:solidFill>
              <a:srgbClr val="009cc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8" name="CustomShape 13"/>
          <p:cNvSpPr/>
          <p:nvPr/>
        </p:nvSpPr>
        <p:spPr>
          <a:xfrm>
            <a:off x="6878160" y="1135440"/>
            <a:ext cx="36000" cy="21240"/>
          </a:xfrm>
          <a:custGeom>
            <a:avLst/>
            <a:gdLst/>
            <a:ahLst/>
            <a:rect l="0" t="0" r="r" b="b"/>
            <a:pathLst>
              <a:path w="35655" h="21536">
                <a:moveTo>
                  <a:pt x="35654" y="0"/>
                </a:moveTo>
                <a:lnTo>
                  <a:pt x="28879" y="6045"/>
                </a:lnTo>
                <a:lnTo>
                  <a:pt x="20623" y="11685"/>
                </a:lnTo>
                <a:lnTo>
                  <a:pt x="10968" y="16867"/>
                </a:lnTo>
                <a:lnTo>
                  <a:pt x="0" y="21535"/>
                </a:lnTo>
              </a:path>
            </a:pathLst>
          </a:custGeom>
          <a:noFill/>
          <a:ln w="9360">
            <a:solidFill>
              <a:srgbClr val="009cc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9" name="CustomShape 14"/>
          <p:cNvSpPr/>
          <p:nvPr/>
        </p:nvSpPr>
        <p:spPr>
          <a:xfrm>
            <a:off x="6828120" y="1055520"/>
            <a:ext cx="1440" cy="10440"/>
          </a:xfrm>
          <a:custGeom>
            <a:avLst/>
            <a:gdLst/>
            <a:ahLst/>
            <a:rect l="0" t="0" r="r" b="b"/>
            <a:pathLst>
              <a:path w="1896" h="10173">
                <a:moveTo>
                  <a:pt x="0" y="0"/>
                </a:moveTo>
                <a:lnTo>
                  <a:pt x="1255" y="3098"/>
                </a:lnTo>
                <a:lnTo>
                  <a:pt x="1895" y="6245"/>
                </a:lnTo>
                <a:lnTo>
                  <a:pt x="1895" y="9408"/>
                </a:lnTo>
                <a:lnTo>
                  <a:pt x="1895" y="9657"/>
                </a:lnTo>
                <a:lnTo>
                  <a:pt x="1871" y="9914"/>
                </a:lnTo>
                <a:lnTo>
                  <a:pt x="1871" y="10172"/>
                </a:lnTo>
              </a:path>
            </a:pathLst>
          </a:custGeom>
          <a:noFill/>
          <a:ln w="9360">
            <a:solidFill>
              <a:srgbClr val="009cc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0" name="CustomShape 15"/>
          <p:cNvSpPr/>
          <p:nvPr/>
        </p:nvSpPr>
        <p:spPr>
          <a:xfrm>
            <a:off x="6600600" y="1030680"/>
            <a:ext cx="18000" cy="12960"/>
          </a:xfrm>
          <a:custGeom>
            <a:avLst/>
            <a:gdLst/>
            <a:ahLst/>
            <a:rect l="0" t="0" r="r" b="b"/>
            <a:pathLst>
              <a:path w="18269" h="12973">
                <a:moveTo>
                  <a:pt x="0" y="12972"/>
                </a:moveTo>
                <a:lnTo>
                  <a:pt x="4629" y="8281"/>
                </a:lnTo>
                <a:lnTo>
                  <a:pt x="10783" y="3910"/>
                </a:lnTo>
                <a:lnTo>
                  <a:pt x="18268" y="0"/>
                </a:lnTo>
              </a:path>
            </a:pathLst>
          </a:custGeom>
          <a:noFill/>
          <a:ln w="9360">
            <a:solidFill>
              <a:srgbClr val="009cc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1" name="CustomShape 16"/>
          <p:cNvSpPr/>
          <p:nvPr/>
        </p:nvSpPr>
        <p:spPr>
          <a:xfrm>
            <a:off x="6429600" y="1038960"/>
            <a:ext cx="8640" cy="11160"/>
          </a:xfrm>
          <a:custGeom>
            <a:avLst/>
            <a:gdLst/>
            <a:ahLst/>
            <a:rect l="0" t="0" r="r" b="b"/>
            <a:pathLst>
              <a:path w="8840" h="11187">
                <a:moveTo>
                  <a:pt x="0" y="11186"/>
                </a:moveTo>
                <a:lnTo>
                  <a:pt x="1871" y="7307"/>
                </a:lnTo>
                <a:lnTo>
                  <a:pt x="4851" y="3548"/>
                </a:lnTo>
                <a:lnTo>
                  <a:pt x="8839" y="0"/>
                </a:lnTo>
              </a:path>
            </a:pathLst>
          </a:custGeom>
          <a:noFill/>
          <a:ln w="9360">
            <a:solidFill>
              <a:srgbClr val="009cc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2" name="CustomShape 17"/>
          <p:cNvSpPr/>
          <p:nvPr/>
        </p:nvSpPr>
        <p:spPr>
          <a:xfrm>
            <a:off x="6229440" y="1053720"/>
            <a:ext cx="32040" cy="11160"/>
          </a:xfrm>
          <a:custGeom>
            <a:avLst/>
            <a:gdLst/>
            <a:ahLst/>
            <a:rect l="0" t="0" r="r" b="b"/>
            <a:pathLst>
              <a:path w="31983" h="10849">
                <a:moveTo>
                  <a:pt x="0" y="0"/>
                </a:moveTo>
                <a:lnTo>
                  <a:pt x="8536" y="2379"/>
                </a:lnTo>
                <a:lnTo>
                  <a:pt x="16730" y="4988"/>
                </a:lnTo>
                <a:lnTo>
                  <a:pt x="24555" y="7813"/>
                </a:lnTo>
                <a:lnTo>
                  <a:pt x="31982" y="10848"/>
                </a:lnTo>
              </a:path>
            </a:pathLst>
          </a:custGeom>
          <a:noFill/>
          <a:ln w="9360">
            <a:solidFill>
              <a:srgbClr val="009cc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3" name="CustomShape 18"/>
          <p:cNvSpPr/>
          <p:nvPr/>
        </p:nvSpPr>
        <p:spPr>
          <a:xfrm>
            <a:off x="5980680" y="1127520"/>
            <a:ext cx="5400" cy="11160"/>
          </a:xfrm>
          <a:custGeom>
            <a:avLst/>
            <a:gdLst/>
            <a:ahLst/>
            <a:rect l="0" t="0" r="r" b="b"/>
            <a:pathLst>
              <a:path w="5589" h="11428">
                <a:moveTo>
                  <a:pt x="5588" y="11427"/>
                </a:moveTo>
                <a:lnTo>
                  <a:pt x="3052" y="7685"/>
                </a:lnTo>
                <a:lnTo>
                  <a:pt x="1181" y="3870"/>
                </a:lnTo>
                <a:lnTo>
                  <a:pt x="0" y="0"/>
                </a:lnTo>
              </a:path>
            </a:pathLst>
          </a:custGeom>
          <a:noFill/>
          <a:ln w="9360">
            <a:solidFill>
              <a:srgbClr val="009cc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4" name="CustomShape 19"/>
          <p:cNvSpPr/>
          <p:nvPr/>
        </p:nvSpPr>
        <p:spPr>
          <a:xfrm>
            <a:off x="6153480" y="1101600"/>
            <a:ext cx="456120" cy="15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i="1" lang="en-IN" sz="1000" strike="noStrike">
                <a:latin typeface="Arial"/>
              </a:rPr>
              <a:t>Internet</a:t>
            </a:r>
            <a:endParaRPr/>
          </a:p>
        </p:txBody>
      </p:sp>
      <p:sp>
        <p:nvSpPr>
          <p:cNvPr id="975" name="CustomShape 20"/>
          <p:cNvSpPr/>
          <p:nvPr/>
        </p:nvSpPr>
        <p:spPr>
          <a:xfrm>
            <a:off x="4910040" y="1994400"/>
            <a:ext cx="720360" cy="318960"/>
          </a:xfrm>
          <a:custGeom>
            <a:avLst/>
            <a:gdLst/>
            <a:ahLst/>
            <a:rect l="0" t="0" r="r" b="b"/>
            <a:pathLst>
              <a:path w="720726" h="319088">
                <a:moveTo>
                  <a:pt x="667537" y="0"/>
                </a:moveTo>
                <a:lnTo>
                  <a:pt x="53187" y="0"/>
                </a:lnTo>
                <a:lnTo>
                  <a:pt x="32484" y="4179"/>
                </a:lnTo>
                <a:lnTo>
                  <a:pt x="15578" y="15578"/>
                </a:lnTo>
                <a:lnTo>
                  <a:pt x="4179" y="32484"/>
                </a:lnTo>
                <a:lnTo>
                  <a:pt x="0" y="53187"/>
                </a:lnTo>
                <a:lnTo>
                  <a:pt x="0" y="265912"/>
                </a:lnTo>
                <a:lnTo>
                  <a:pt x="4179" y="286608"/>
                </a:lnTo>
                <a:lnTo>
                  <a:pt x="15578" y="303510"/>
                </a:lnTo>
                <a:lnTo>
                  <a:pt x="32484" y="314908"/>
                </a:lnTo>
                <a:lnTo>
                  <a:pt x="53187" y="319087"/>
                </a:lnTo>
                <a:lnTo>
                  <a:pt x="667537" y="319087"/>
                </a:lnTo>
                <a:lnTo>
                  <a:pt x="688240" y="314908"/>
                </a:lnTo>
                <a:lnTo>
                  <a:pt x="705146" y="303510"/>
                </a:lnTo>
                <a:lnTo>
                  <a:pt x="716545" y="286608"/>
                </a:lnTo>
                <a:lnTo>
                  <a:pt x="720725" y="265912"/>
                </a:lnTo>
                <a:lnTo>
                  <a:pt x="720725" y="53187"/>
                </a:lnTo>
                <a:lnTo>
                  <a:pt x="716545" y="32484"/>
                </a:lnTo>
                <a:lnTo>
                  <a:pt x="705146" y="15578"/>
                </a:lnTo>
                <a:lnTo>
                  <a:pt x="688240" y="4179"/>
                </a:lnTo>
                <a:lnTo>
                  <a:pt x="667537" y="0"/>
                </a:lnTo>
              </a:path>
            </a:pathLst>
          </a:custGeom>
          <a:solidFill>
            <a:srgbClr val="66a1d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6" name="CustomShape 21"/>
          <p:cNvSpPr/>
          <p:nvPr/>
        </p:nvSpPr>
        <p:spPr>
          <a:xfrm>
            <a:off x="4910040" y="1994400"/>
            <a:ext cx="720360" cy="318960"/>
          </a:xfrm>
          <a:custGeom>
            <a:avLst/>
            <a:gdLst/>
            <a:ahLst/>
            <a:rect l="0" t="0" r="r" b="b"/>
            <a:pathLst>
              <a:path w="720725" h="319088">
                <a:moveTo>
                  <a:pt x="0" y="53181"/>
                </a:moveTo>
                <a:lnTo>
                  <a:pt x="4179" y="32481"/>
                </a:lnTo>
                <a:lnTo>
                  <a:pt x="15576" y="15576"/>
                </a:lnTo>
                <a:lnTo>
                  <a:pt x="32481" y="4179"/>
                </a:lnTo>
                <a:lnTo>
                  <a:pt x="53182" y="0"/>
                </a:lnTo>
                <a:lnTo>
                  <a:pt x="667542" y="0"/>
                </a:lnTo>
                <a:lnTo>
                  <a:pt x="688243" y="4179"/>
                </a:lnTo>
                <a:lnTo>
                  <a:pt x="705147" y="15576"/>
                </a:lnTo>
                <a:lnTo>
                  <a:pt x="716545" y="32481"/>
                </a:lnTo>
                <a:lnTo>
                  <a:pt x="720724" y="53181"/>
                </a:lnTo>
                <a:lnTo>
                  <a:pt x="720724" y="265905"/>
                </a:lnTo>
                <a:lnTo>
                  <a:pt x="716545" y="286606"/>
                </a:lnTo>
                <a:lnTo>
                  <a:pt x="705147" y="303511"/>
                </a:lnTo>
                <a:lnTo>
                  <a:pt x="688243" y="314908"/>
                </a:lnTo>
                <a:lnTo>
                  <a:pt x="667542" y="319087"/>
                </a:lnTo>
                <a:lnTo>
                  <a:pt x="53182" y="319087"/>
                </a:lnTo>
                <a:lnTo>
                  <a:pt x="32481" y="314908"/>
                </a:lnTo>
                <a:lnTo>
                  <a:pt x="15576" y="303511"/>
                </a:lnTo>
                <a:lnTo>
                  <a:pt x="4179" y="286606"/>
                </a:lnTo>
                <a:lnTo>
                  <a:pt x="0" y="265905"/>
                </a:lnTo>
                <a:lnTo>
                  <a:pt x="0" y="53181"/>
                </a:lnTo>
              </a:path>
            </a:pathLst>
          </a:custGeom>
          <a:noFill/>
          <a:ln w="9360">
            <a:solidFill>
              <a:srgbClr val="009cc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7" name="CustomShape 22"/>
          <p:cNvSpPr/>
          <p:nvPr/>
        </p:nvSpPr>
        <p:spPr>
          <a:xfrm>
            <a:off x="5032800" y="2065680"/>
            <a:ext cx="452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318"/>
              </a:lnSpc>
            </a:pPr>
            <a:r>
              <a:rPr lang="en-IN" sz="800" strike="noStrike">
                <a:latin typeface="Arial"/>
              </a:rPr>
              <a:t>Bluemix  </a:t>
            </a:r>
            <a:r>
              <a:rPr lang="en-IN" sz="800" strike="noStrike">
                <a:latin typeface="Arial"/>
              </a:rPr>
              <a:t>W</a:t>
            </a:r>
            <a:r>
              <a:rPr lang="en-IN" sz="800" strike="noStrike">
                <a:latin typeface="Arial"/>
              </a:rPr>
              <a:t>orkload</a:t>
            </a:r>
            <a:endParaRPr/>
          </a:p>
        </p:txBody>
      </p:sp>
      <p:sp>
        <p:nvSpPr>
          <p:cNvPr id="978" name="CustomShape 23"/>
          <p:cNvSpPr/>
          <p:nvPr/>
        </p:nvSpPr>
        <p:spPr>
          <a:xfrm>
            <a:off x="5709960" y="1989360"/>
            <a:ext cx="722160" cy="318960"/>
          </a:xfrm>
          <a:custGeom>
            <a:avLst/>
            <a:gdLst/>
            <a:ahLst/>
            <a:rect l="0" t="0" r="r" b="b"/>
            <a:pathLst>
              <a:path w="722313" h="319088">
                <a:moveTo>
                  <a:pt x="669124" y="0"/>
                </a:moveTo>
                <a:lnTo>
                  <a:pt x="53174" y="0"/>
                </a:lnTo>
                <a:lnTo>
                  <a:pt x="32479" y="4179"/>
                </a:lnTo>
                <a:lnTo>
                  <a:pt x="15576" y="15578"/>
                </a:lnTo>
                <a:lnTo>
                  <a:pt x="4179" y="32484"/>
                </a:lnTo>
                <a:lnTo>
                  <a:pt x="0" y="53187"/>
                </a:lnTo>
                <a:lnTo>
                  <a:pt x="0" y="265912"/>
                </a:lnTo>
                <a:lnTo>
                  <a:pt x="4179" y="286608"/>
                </a:lnTo>
                <a:lnTo>
                  <a:pt x="15576" y="303510"/>
                </a:lnTo>
                <a:lnTo>
                  <a:pt x="32479" y="314908"/>
                </a:lnTo>
                <a:lnTo>
                  <a:pt x="53174" y="319087"/>
                </a:lnTo>
                <a:lnTo>
                  <a:pt x="669124" y="319087"/>
                </a:lnTo>
                <a:lnTo>
                  <a:pt x="689828" y="314908"/>
                </a:lnTo>
                <a:lnTo>
                  <a:pt x="706734" y="303510"/>
                </a:lnTo>
                <a:lnTo>
                  <a:pt x="718132" y="286608"/>
                </a:lnTo>
                <a:lnTo>
                  <a:pt x="722312" y="265912"/>
                </a:lnTo>
                <a:lnTo>
                  <a:pt x="722312" y="53187"/>
                </a:lnTo>
                <a:lnTo>
                  <a:pt x="718132" y="32484"/>
                </a:lnTo>
                <a:lnTo>
                  <a:pt x="706734" y="15578"/>
                </a:lnTo>
                <a:lnTo>
                  <a:pt x="689828" y="4179"/>
                </a:lnTo>
                <a:lnTo>
                  <a:pt x="669124" y="0"/>
                </a:lnTo>
              </a:path>
            </a:pathLst>
          </a:custGeom>
          <a:solidFill>
            <a:srgbClr val="66a1d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9" name="CustomShape 24"/>
          <p:cNvSpPr/>
          <p:nvPr/>
        </p:nvSpPr>
        <p:spPr>
          <a:xfrm>
            <a:off x="5709960" y="1989360"/>
            <a:ext cx="722160" cy="318960"/>
          </a:xfrm>
          <a:custGeom>
            <a:avLst/>
            <a:gdLst/>
            <a:ahLst/>
            <a:rect l="0" t="0" r="r" b="b"/>
            <a:pathLst>
              <a:path w="722312" h="319088">
                <a:moveTo>
                  <a:pt x="0" y="53181"/>
                </a:moveTo>
                <a:lnTo>
                  <a:pt x="4179" y="32481"/>
                </a:lnTo>
                <a:lnTo>
                  <a:pt x="15576" y="15576"/>
                </a:lnTo>
                <a:lnTo>
                  <a:pt x="32481" y="4179"/>
                </a:lnTo>
                <a:lnTo>
                  <a:pt x="53181" y="0"/>
                </a:lnTo>
                <a:lnTo>
                  <a:pt x="669129" y="0"/>
                </a:lnTo>
                <a:lnTo>
                  <a:pt x="689830" y="4179"/>
                </a:lnTo>
                <a:lnTo>
                  <a:pt x="706734" y="15576"/>
                </a:lnTo>
                <a:lnTo>
                  <a:pt x="718132" y="32481"/>
                </a:lnTo>
                <a:lnTo>
                  <a:pt x="722311" y="53181"/>
                </a:lnTo>
                <a:lnTo>
                  <a:pt x="722311" y="265905"/>
                </a:lnTo>
                <a:lnTo>
                  <a:pt x="718132" y="286606"/>
                </a:lnTo>
                <a:lnTo>
                  <a:pt x="706734" y="303511"/>
                </a:lnTo>
                <a:lnTo>
                  <a:pt x="689830" y="314908"/>
                </a:lnTo>
                <a:lnTo>
                  <a:pt x="669129" y="319087"/>
                </a:lnTo>
                <a:lnTo>
                  <a:pt x="53181" y="319087"/>
                </a:lnTo>
                <a:lnTo>
                  <a:pt x="32481" y="314908"/>
                </a:lnTo>
                <a:lnTo>
                  <a:pt x="15576" y="303511"/>
                </a:lnTo>
                <a:lnTo>
                  <a:pt x="4179" y="286606"/>
                </a:lnTo>
                <a:lnTo>
                  <a:pt x="0" y="265905"/>
                </a:lnTo>
                <a:lnTo>
                  <a:pt x="0" y="53181"/>
                </a:lnTo>
              </a:path>
            </a:pathLst>
          </a:custGeom>
          <a:noFill/>
          <a:ln w="9360">
            <a:solidFill>
              <a:srgbClr val="009cc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0" name="CustomShape 25"/>
          <p:cNvSpPr/>
          <p:nvPr/>
        </p:nvSpPr>
        <p:spPr>
          <a:xfrm>
            <a:off x="5833800" y="2061000"/>
            <a:ext cx="452520" cy="2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318"/>
              </a:lnSpc>
            </a:pPr>
            <a:r>
              <a:rPr lang="en-IN" sz="800" strike="noStrike">
                <a:latin typeface="Arial"/>
              </a:rPr>
              <a:t>Bluemix  </a:t>
            </a:r>
            <a:r>
              <a:rPr lang="en-IN" sz="800" strike="noStrike">
                <a:latin typeface="Arial"/>
              </a:rPr>
              <a:t>W</a:t>
            </a:r>
            <a:r>
              <a:rPr lang="en-IN" sz="800" strike="noStrike">
                <a:latin typeface="Arial"/>
              </a:rPr>
              <a:t>orkload</a:t>
            </a:r>
            <a:endParaRPr/>
          </a:p>
        </p:txBody>
      </p:sp>
      <p:sp>
        <p:nvSpPr>
          <p:cNvPr id="981" name="CustomShape 26"/>
          <p:cNvSpPr/>
          <p:nvPr/>
        </p:nvSpPr>
        <p:spPr>
          <a:xfrm>
            <a:off x="7256160" y="1998000"/>
            <a:ext cx="722160" cy="318960"/>
          </a:xfrm>
          <a:custGeom>
            <a:avLst/>
            <a:gdLst/>
            <a:ahLst/>
            <a:rect l="0" t="0" r="r" b="b"/>
            <a:pathLst>
              <a:path w="722313" h="319088">
                <a:moveTo>
                  <a:pt x="669124" y="0"/>
                </a:moveTo>
                <a:lnTo>
                  <a:pt x="53174" y="0"/>
                </a:lnTo>
                <a:lnTo>
                  <a:pt x="32479" y="4177"/>
                </a:lnTo>
                <a:lnTo>
                  <a:pt x="15576" y="15571"/>
                </a:lnTo>
                <a:lnTo>
                  <a:pt x="4179" y="32473"/>
                </a:lnTo>
                <a:lnTo>
                  <a:pt x="0" y="53174"/>
                </a:lnTo>
                <a:lnTo>
                  <a:pt x="0" y="265899"/>
                </a:lnTo>
                <a:lnTo>
                  <a:pt x="4179" y="286603"/>
                </a:lnTo>
                <a:lnTo>
                  <a:pt x="15576" y="303509"/>
                </a:lnTo>
                <a:lnTo>
                  <a:pt x="32479" y="314907"/>
                </a:lnTo>
                <a:lnTo>
                  <a:pt x="53174" y="319087"/>
                </a:lnTo>
                <a:lnTo>
                  <a:pt x="669124" y="319087"/>
                </a:lnTo>
                <a:lnTo>
                  <a:pt x="689828" y="314907"/>
                </a:lnTo>
                <a:lnTo>
                  <a:pt x="706734" y="303509"/>
                </a:lnTo>
                <a:lnTo>
                  <a:pt x="718132" y="286603"/>
                </a:lnTo>
                <a:lnTo>
                  <a:pt x="722312" y="265899"/>
                </a:lnTo>
                <a:lnTo>
                  <a:pt x="722312" y="53174"/>
                </a:lnTo>
                <a:lnTo>
                  <a:pt x="718132" y="32473"/>
                </a:lnTo>
                <a:lnTo>
                  <a:pt x="706734" y="15571"/>
                </a:lnTo>
                <a:lnTo>
                  <a:pt x="689828" y="4177"/>
                </a:lnTo>
                <a:lnTo>
                  <a:pt x="669124" y="0"/>
                </a:lnTo>
              </a:path>
            </a:pathLst>
          </a:custGeom>
          <a:solidFill>
            <a:srgbClr val="66a1d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2" name="CustomShape 27"/>
          <p:cNvSpPr/>
          <p:nvPr/>
        </p:nvSpPr>
        <p:spPr>
          <a:xfrm>
            <a:off x="7256160" y="1998000"/>
            <a:ext cx="722160" cy="318960"/>
          </a:xfrm>
          <a:custGeom>
            <a:avLst/>
            <a:gdLst/>
            <a:ahLst/>
            <a:rect l="0" t="0" r="r" b="b"/>
            <a:pathLst>
              <a:path w="722311" h="319088">
                <a:moveTo>
                  <a:pt x="0" y="53181"/>
                </a:moveTo>
                <a:lnTo>
                  <a:pt x="4179" y="32481"/>
                </a:lnTo>
                <a:lnTo>
                  <a:pt x="15576" y="15576"/>
                </a:lnTo>
                <a:lnTo>
                  <a:pt x="32481" y="4179"/>
                </a:lnTo>
                <a:lnTo>
                  <a:pt x="53182" y="0"/>
                </a:lnTo>
                <a:lnTo>
                  <a:pt x="669128" y="0"/>
                </a:lnTo>
                <a:lnTo>
                  <a:pt x="689829" y="4179"/>
                </a:lnTo>
                <a:lnTo>
                  <a:pt x="706734" y="15576"/>
                </a:lnTo>
                <a:lnTo>
                  <a:pt x="718131" y="32481"/>
                </a:lnTo>
                <a:lnTo>
                  <a:pt x="722310" y="53181"/>
                </a:lnTo>
                <a:lnTo>
                  <a:pt x="722310" y="265905"/>
                </a:lnTo>
                <a:lnTo>
                  <a:pt x="718131" y="286606"/>
                </a:lnTo>
                <a:lnTo>
                  <a:pt x="706734" y="303511"/>
                </a:lnTo>
                <a:lnTo>
                  <a:pt x="689829" y="314908"/>
                </a:lnTo>
                <a:lnTo>
                  <a:pt x="669128" y="319087"/>
                </a:lnTo>
                <a:lnTo>
                  <a:pt x="53182" y="319087"/>
                </a:lnTo>
                <a:lnTo>
                  <a:pt x="32481" y="314908"/>
                </a:lnTo>
                <a:lnTo>
                  <a:pt x="15576" y="303511"/>
                </a:lnTo>
                <a:lnTo>
                  <a:pt x="4179" y="286606"/>
                </a:lnTo>
                <a:lnTo>
                  <a:pt x="0" y="265905"/>
                </a:lnTo>
                <a:lnTo>
                  <a:pt x="0" y="53181"/>
                </a:lnTo>
              </a:path>
            </a:pathLst>
          </a:custGeom>
          <a:noFill/>
          <a:ln w="9360">
            <a:solidFill>
              <a:srgbClr val="009cc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3" name="CustomShape 28"/>
          <p:cNvSpPr/>
          <p:nvPr/>
        </p:nvSpPr>
        <p:spPr>
          <a:xfrm>
            <a:off x="7380000" y="2069280"/>
            <a:ext cx="452520" cy="2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318"/>
              </a:lnSpc>
            </a:pPr>
            <a:r>
              <a:rPr lang="en-IN" sz="800" strike="noStrike">
                <a:latin typeface="Arial"/>
              </a:rPr>
              <a:t>Bluemix  </a:t>
            </a:r>
            <a:r>
              <a:rPr lang="en-IN" sz="800" strike="noStrike">
                <a:latin typeface="Arial"/>
              </a:rPr>
              <a:t>W</a:t>
            </a:r>
            <a:r>
              <a:rPr lang="en-IN" sz="800" strike="noStrike">
                <a:latin typeface="Arial"/>
              </a:rPr>
              <a:t>orkload</a:t>
            </a:r>
            <a:endParaRPr/>
          </a:p>
        </p:txBody>
      </p:sp>
      <p:sp>
        <p:nvSpPr>
          <p:cNvPr id="984" name="CustomShape 29"/>
          <p:cNvSpPr/>
          <p:nvPr/>
        </p:nvSpPr>
        <p:spPr>
          <a:xfrm>
            <a:off x="6772680" y="2102040"/>
            <a:ext cx="151920" cy="15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1000" strike="noStrike">
                <a:latin typeface="Arial"/>
              </a:rPr>
              <a:t>…</a:t>
            </a:r>
            <a:endParaRPr/>
          </a:p>
        </p:txBody>
      </p:sp>
      <p:sp>
        <p:nvSpPr>
          <p:cNvPr id="985" name="CustomShape 30"/>
          <p:cNvSpPr/>
          <p:nvPr/>
        </p:nvSpPr>
        <p:spPr>
          <a:xfrm>
            <a:off x="4865400" y="2577600"/>
            <a:ext cx="3157560" cy="384480"/>
          </a:xfrm>
          <a:custGeom>
            <a:avLst/>
            <a:gdLst/>
            <a:ahLst/>
            <a:rect l="0" t="0" r="r" b="b"/>
            <a:pathLst>
              <a:path w="3157538" h="384569">
                <a:moveTo>
                  <a:pt x="3093440" y="0"/>
                </a:moveTo>
                <a:lnTo>
                  <a:pt x="64096" y="0"/>
                </a:lnTo>
                <a:lnTo>
                  <a:pt x="39149" y="5035"/>
                </a:lnTo>
                <a:lnTo>
                  <a:pt x="18775" y="18770"/>
                </a:lnTo>
                <a:lnTo>
                  <a:pt x="5037" y="39144"/>
                </a:lnTo>
                <a:lnTo>
                  <a:pt x="0" y="64096"/>
                </a:lnTo>
                <a:lnTo>
                  <a:pt x="0" y="320471"/>
                </a:lnTo>
                <a:lnTo>
                  <a:pt x="5037" y="345419"/>
                </a:lnTo>
                <a:lnTo>
                  <a:pt x="18775" y="365793"/>
                </a:lnTo>
                <a:lnTo>
                  <a:pt x="39149" y="379530"/>
                </a:lnTo>
                <a:lnTo>
                  <a:pt x="64096" y="384568"/>
                </a:lnTo>
                <a:lnTo>
                  <a:pt x="3093440" y="384568"/>
                </a:lnTo>
                <a:lnTo>
                  <a:pt x="3118387" y="379530"/>
                </a:lnTo>
                <a:lnTo>
                  <a:pt x="3138762" y="365793"/>
                </a:lnTo>
                <a:lnTo>
                  <a:pt x="3152499" y="345419"/>
                </a:lnTo>
                <a:lnTo>
                  <a:pt x="3157537" y="320471"/>
                </a:lnTo>
                <a:lnTo>
                  <a:pt x="3157537" y="64096"/>
                </a:lnTo>
                <a:lnTo>
                  <a:pt x="3152499" y="39144"/>
                </a:lnTo>
                <a:lnTo>
                  <a:pt x="3138762" y="18770"/>
                </a:lnTo>
                <a:lnTo>
                  <a:pt x="3118387" y="5035"/>
                </a:lnTo>
                <a:lnTo>
                  <a:pt x="3093440" y="0"/>
                </a:lnTo>
              </a:path>
            </a:pathLst>
          </a:custGeom>
          <a:solidFill>
            <a:srgbClr val="e0e0e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6" name="CustomShape 31"/>
          <p:cNvSpPr/>
          <p:nvPr/>
        </p:nvSpPr>
        <p:spPr>
          <a:xfrm>
            <a:off x="4865400" y="2577600"/>
            <a:ext cx="3157560" cy="384480"/>
          </a:xfrm>
          <a:custGeom>
            <a:avLst/>
            <a:gdLst/>
            <a:ahLst/>
            <a:rect l="0" t="0" r="r" b="b"/>
            <a:pathLst>
              <a:path w="3157538" h="384572">
                <a:moveTo>
                  <a:pt x="0" y="64097"/>
                </a:moveTo>
                <a:lnTo>
                  <a:pt x="5037" y="39147"/>
                </a:lnTo>
                <a:lnTo>
                  <a:pt x="18773" y="18773"/>
                </a:lnTo>
                <a:lnTo>
                  <a:pt x="39147" y="5037"/>
                </a:lnTo>
                <a:lnTo>
                  <a:pt x="64096" y="0"/>
                </a:lnTo>
                <a:lnTo>
                  <a:pt x="3093437" y="0"/>
                </a:lnTo>
                <a:lnTo>
                  <a:pt x="3118387" y="5037"/>
                </a:lnTo>
                <a:lnTo>
                  <a:pt x="3138762" y="18773"/>
                </a:lnTo>
                <a:lnTo>
                  <a:pt x="3152500" y="39147"/>
                </a:lnTo>
                <a:lnTo>
                  <a:pt x="3157537" y="64097"/>
                </a:lnTo>
                <a:lnTo>
                  <a:pt x="3157537" y="320474"/>
                </a:lnTo>
                <a:lnTo>
                  <a:pt x="3152500" y="345424"/>
                </a:lnTo>
                <a:lnTo>
                  <a:pt x="3138762" y="365798"/>
                </a:lnTo>
                <a:lnTo>
                  <a:pt x="3118387" y="379534"/>
                </a:lnTo>
                <a:lnTo>
                  <a:pt x="3093437" y="384571"/>
                </a:lnTo>
                <a:lnTo>
                  <a:pt x="64096" y="384571"/>
                </a:lnTo>
                <a:lnTo>
                  <a:pt x="39147" y="379534"/>
                </a:lnTo>
                <a:lnTo>
                  <a:pt x="18773" y="365798"/>
                </a:lnTo>
                <a:lnTo>
                  <a:pt x="5037" y="345424"/>
                </a:lnTo>
                <a:lnTo>
                  <a:pt x="0" y="320474"/>
                </a:lnTo>
                <a:lnTo>
                  <a:pt x="0" y="64097"/>
                </a:lnTo>
              </a:path>
            </a:pathLst>
          </a:custGeom>
          <a:noFill/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7" name="CustomShape 32"/>
          <p:cNvSpPr/>
          <p:nvPr/>
        </p:nvSpPr>
        <p:spPr>
          <a:xfrm>
            <a:off x="5706000" y="2687400"/>
            <a:ext cx="1482480" cy="15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420"/>
              </a:lnSpc>
            </a:pPr>
            <a:r>
              <a:rPr i="1" lang="en-IN" sz="1000" strike="noStrike">
                <a:latin typeface="Arial"/>
              </a:rPr>
              <a:t>Infrastructure as a</a:t>
            </a:r>
            <a:r>
              <a:rPr i="1" lang="en-IN" sz="1000" strike="noStrike">
                <a:latin typeface="Arial"/>
              </a:rPr>
              <a:t> </a:t>
            </a:r>
            <a:r>
              <a:rPr i="1" lang="en-IN" sz="1000" strike="noStrike">
                <a:latin typeface="Arial"/>
              </a:rPr>
              <a:t>Service</a:t>
            </a:r>
            <a:endParaRPr/>
          </a:p>
        </p:txBody>
      </p:sp>
      <p:sp>
        <p:nvSpPr>
          <p:cNvPr id="988" name="CustomShape 33"/>
          <p:cNvSpPr/>
          <p:nvPr/>
        </p:nvSpPr>
        <p:spPr>
          <a:xfrm>
            <a:off x="6275160" y="591840"/>
            <a:ext cx="371160" cy="29736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9" name="CustomShape 34"/>
          <p:cNvSpPr/>
          <p:nvPr/>
        </p:nvSpPr>
        <p:spPr>
          <a:xfrm>
            <a:off x="4870080" y="1776240"/>
            <a:ext cx="3152520" cy="1105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0" name="CustomShape 35"/>
          <p:cNvSpPr/>
          <p:nvPr/>
        </p:nvSpPr>
        <p:spPr>
          <a:xfrm>
            <a:off x="4870080" y="1776240"/>
            <a:ext cx="3152520" cy="110880"/>
          </a:xfrm>
          <a:custGeom>
            <a:avLst/>
            <a:gdLst/>
            <a:ahLst/>
            <a:rect l="0" t="0" r="r" b="b"/>
            <a:pathLst>
              <a:path w="3152768" h="110728">
                <a:moveTo>
                  <a:pt x="0" y="0"/>
                </a:moveTo>
                <a:lnTo>
                  <a:pt x="3152767" y="0"/>
                </a:lnTo>
                <a:lnTo>
                  <a:pt x="3152767" y="110727"/>
                </a:lnTo>
                <a:lnTo>
                  <a:pt x="0" y="110727"/>
                </a:lnTo>
                <a:lnTo>
                  <a:pt x="0" y="0"/>
                </a:lnTo>
              </a:path>
            </a:pathLst>
          </a:custGeom>
          <a:noFill/>
          <a:ln w="9360">
            <a:solidFill>
              <a:srgbClr val="009cc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1" name="CustomShape 36"/>
          <p:cNvSpPr/>
          <p:nvPr/>
        </p:nvSpPr>
        <p:spPr>
          <a:xfrm>
            <a:off x="4903560" y="2625480"/>
            <a:ext cx="448920" cy="336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2" name="CustomShape 37"/>
          <p:cNvSpPr/>
          <p:nvPr/>
        </p:nvSpPr>
        <p:spPr>
          <a:xfrm>
            <a:off x="5054400" y="3082680"/>
            <a:ext cx="672840" cy="196560"/>
          </a:xfrm>
          <a:custGeom>
            <a:avLst/>
            <a:gdLst/>
            <a:ahLst/>
            <a:rect l="0" t="0" r="r" b="b"/>
            <a:pathLst>
              <a:path w="673101" h="196457">
                <a:moveTo>
                  <a:pt x="640359" y="0"/>
                </a:moveTo>
                <a:lnTo>
                  <a:pt x="32740" y="0"/>
                </a:lnTo>
                <a:lnTo>
                  <a:pt x="19995" y="2572"/>
                </a:lnTo>
                <a:lnTo>
                  <a:pt x="9588" y="9588"/>
                </a:lnTo>
                <a:lnTo>
                  <a:pt x="2572" y="19995"/>
                </a:lnTo>
                <a:lnTo>
                  <a:pt x="0" y="32740"/>
                </a:lnTo>
                <a:lnTo>
                  <a:pt x="0" y="163703"/>
                </a:lnTo>
                <a:lnTo>
                  <a:pt x="2572" y="176450"/>
                </a:lnTo>
                <a:lnTo>
                  <a:pt x="9588" y="186861"/>
                </a:lnTo>
                <a:lnTo>
                  <a:pt x="19995" y="193881"/>
                </a:lnTo>
                <a:lnTo>
                  <a:pt x="32740" y="196456"/>
                </a:lnTo>
                <a:lnTo>
                  <a:pt x="640359" y="196456"/>
                </a:lnTo>
                <a:lnTo>
                  <a:pt x="653104" y="193881"/>
                </a:lnTo>
                <a:lnTo>
                  <a:pt x="663511" y="186861"/>
                </a:lnTo>
                <a:lnTo>
                  <a:pt x="670527" y="176450"/>
                </a:lnTo>
                <a:lnTo>
                  <a:pt x="673100" y="163703"/>
                </a:lnTo>
                <a:lnTo>
                  <a:pt x="673100" y="32740"/>
                </a:lnTo>
                <a:lnTo>
                  <a:pt x="670527" y="19995"/>
                </a:lnTo>
                <a:lnTo>
                  <a:pt x="663511" y="9588"/>
                </a:lnTo>
                <a:lnTo>
                  <a:pt x="653104" y="2572"/>
                </a:lnTo>
                <a:lnTo>
                  <a:pt x="640359" y="0"/>
                </a:lnTo>
              </a:path>
            </a:pathLst>
          </a:custGeom>
          <a:solidFill>
            <a:srgbClr val="cbcbc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3" name="CustomShape 38"/>
          <p:cNvSpPr/>
          <p:nvPr/>
        </p:nvSpPr>
        <p:spPr>
          <a:xfrm>
            <a:off x="5054400" y="3082680"/>
            <a:ext cx="672840" cy="196560"/>
          </a:xfrm>
          <a:custGeom>
            <a:avLst/>
            <a:gdLst/>
            <a:ahLst/>
            <a:rect l="0" t="0" r="r" b="b"/>
            <a:pathLst>
              <a:path w="673100" h="196454">
                <a:moveTo>
                  <a:pt x="0" y="32742"/>
                </a:moveTo>
                <a:lnTo>
                  <a:pt x="2573" y="19997"/>
                </a:lnTo>
                <a:lnTo>
                  <a:pt x="9590" y="9590"/>
                </a:lnTo>
                <a:lnTo>
                  <a:pt x="19997" y="2573"/>
                </a:lnTo>
                <a:lnTo>
                  <a:pt x="32742" y="0"/>
                </a:lnTo>
                <a:lnTo>
                  <a:pt x="640356" y="0"/>
                </a:lnTo>
                <a:lnTo>
                  <a:pt x="653101" y="2573"/>
                </a:lnTo>
                <a:lnTo>
                  <a:pt x="663509" y="9590"/>
                </a:lnTo>
                <a:lnTo>
                  <a:pt x="670526" y="19997"/>
                </a:lnTo>
                <a:lnTo>
                  <a:pt x="673099" y="32742"/>
                </a:lnTo>
                <a:lnTo>
                  <a:pt x="673099" y="163710"/>
                </a:lnTo>
                <a:lnTo>
                  <a:pt x="670526" y="176455"/>
                </a:lnTo>
                <a:lnTo>
                  <a:pt x="663509" y="186863"/>
                </a:lnTo>
                <a:lnTo>
                  <a:pt x="653101" y="193880"/>
                </a:lnTo>
                <a:lnTo>
                  <a:pt x="640356" y="196453"/>
                </a:lnTo>
                <a:lnTo>
                  <a:pt x="32742" y="196453"/>
                </a:lnTo>
                <a:lnTo>
                  <a:pt x="19997" y="193880"/>
                </a:lnTo>
                <a:lnTo>
                  <a:pt x="9590" y="186863"/>
                </a:lnTo>
                <a:lnTo>
                  <a:pt x="2573" y="176455"/>
                </a:lnTo>
                <a:lnTo>
                  <a:pt x="0" y="163710"/>
                </a:lnTo>
                <a:lnTo>
                  <a:pt x="0" y="32742"/>
                </a:lnTo>
              </a:path>
            </a:pathLst>
          </a:custGeom>
          <a:noFill/>
          <a:ln w="9360">
            <a:solidFill>
              <a:srgbClr val="009cc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4" name="CustomShape 39"/>
          <p:cNvSpPr/>
          <p:nvPr/>
        </p:nvSpPr>
        <p:spPr>
          <a:xfrm>
            <a:off x="5178240" y="3119760"/>
            <a:ext cx="41256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335"/>
              </a:lnSpc>
            </a:pPr>
            <a:r>
              <a:rPr lang="en-IN" sz="800" strike="noStrike">
                <a:latin typeface="Arial"/>
              </a:rPr>
              <a:t>Compute</a:t>
            </a:r>
            <a:endParaRPr/>
          </a:p>
        </p:txBody>
      </p:sp>
      <p:sp>
        <p:nvSpPr>
          <p:cNvPr id="995" name="CustomShape 40"/>
          <p:cNvSpPr/>
          <p:nvPr/>
        </p:nvSpPr>
        <p:spPr>
          <a:xfrm>
            <a:off x="5049720" y="3339720"/>
            <a:ext cx="677880" cy="196560"/>
          </a:xfrm>
          <a:custGeom>
            <a:avLst/>
            <a:gdLst/>
            <a:ahLst/>
            <a:rect l="0" t="0" r="r" b="b"/>
            <a:pathLst>
              <a:path w="677863" h="196444">
                <a:moveTo>
                  <a:pt x="645121" y="0"/>
                </a:moveTo>
                <a:lnTo>
                  <a:pt x="32740" y="0"/>
                </a:lnTo>
                <a:lnTo>
                  <a:pt x="19995" y="2572"/>
                </a:lnTo>
                <a:lnTo>
                  <a:pt x="9588" y="9588"/>
                </a:lnTo>
                <a:lnTo>
                  <a:pt x="2572" y="19995"/>
                </a:lnTo>
                <a:lnTo>
                  <a:pt x="0" y="32740"/>
                </a:lnTo>
                <a:lnTo>
                  <a:pt x="0" y="163703"/>
                </a:lnTo>
                <a:lnTo>
                  <a:pt x="2572" y="176448"/>
                </a:lnTo>
                <a:lnTo>
                  <a:pt x="9588" y="186855"/>
                </a:lnTo>
                <a:lnTo>
                  <a:pt x="19995" y="193871"/>
                </a:lnTo>
                <a:lnTo>
                  <a:pt x="32740" y="196443"/>
                </a:lnTo>
                <a:lnTo>
                  <a:pt x="645121" y="196443"/>
                </a:lnTo>
                <a:lnTo>
                  <a:pt x="657867" y="193871"/>
                </a:lnTo>
                <a:lnTo>
                  <a:pt x="668274" y="186855"/>
                </a:lnTo>
                <a:lnTo>
                  <a:pt x="675289" y="176448"/>
                </a:lnTo>
                <a:lnTo>
                  <a:pt x="677862" y="163703"/>
                </a:lnTo>
                <a:lnTo>
                  <a:pt x="677862" y="32740"/>
                </a:lnTo>
                <a:lnTo>
                  <a:pt x="675289" y="19995"/>
                </a:lnTo>
                <a:lnTo>
                  <a:pt x="668274" y="9588"/>
                </a:lnTo>
                <a:lnTo>
                  <a:pt x="657867" y="2572"/>
                </a:lnTo>
                <a:lnTo>
                  <a:pt x="645121" y="0"/>
                </a:lnTo>
              </a:path>
            </a:pathLst>
          </a:custGeom>
          <a:solidFill>
            <a:srgbClr val="cbcbc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6" name="CustomShape 41"/>
          <p:cNvSpPr/>
          <p:nvPr/>
        </p:nvSpPr>
        <p:spPr>
          <a:xfrm>
            <a:off x="5049720" y="3339720"/>
            <a:ext cx="677880" cy="196560"/>
          </a:xfrm>
          <a:custGeom>
            <a:avLst/>
            <a:gdLst/>
            <a:ahLst/>
            <a:rect l="0" t="0" r="r" b="b"/>
            <a:pathLst>
              <a:path w="677862" h="196454">
                <a:moveTo>
                  <a:pt x="0" y="32742"/>
                </a:moveTo>
                <a:lnTo>
                  <a:pt x="2573" y="19997"/>
                </a:lnTo>
                <a:lnTo>
                  <a:pt x="9590" y="9590"/>
                </a:lnTo>
                <a:lnTo>
                  <a:pt x="19997" y="2573"/>
                </a:lnTo>
                <a:lnTo>
                  <a:pt x="32742" y="0"/>
                </a:lnTo>
                <a:lnTo>
                  <a:pt x="645118" y="0"/>
                </a:lnTo>
                <a:lnTo>
                  <a:pt x="657863" y="2573"/>
                </a:lnTo>
                <a:lnTo>
                  <a:pt x="668271" y="9590"/>
                </a:lnTo>
                <a:lnTo>
                  <a:pt x="675288" y="19997"/>
                </a:lnTo>
                <a:lnTo>
                  <a:pt x="677861" y="32742"/>
                </a:lnTo>
                <a:lnTo>
                  <a:pt x="677861" y="163710"/>
                </a:lnTo>
                <a:lnTo>
                  <a:pt x="675288" y="176455"/>
                </a:lnTo>
                <a:lnTo>
                  <a:pt x="668271" y="186863"/>
                </a:lnTo>
                <a:lnTo>
                  <a:pt x="657863" y="193880"/>
                </a:lnTo>
                <a:lnTo>
                  <a:pt x="645118" y="196453"/>
                </a:lnTo>
                <a:lnTo>
                  <a:pt x="32742" y="196453"/>
                </a:lnTo>
                <a:lnTo>
                  <a:pt x="19997" y="193880"/>
                </a:lnTo>
                <a:lnTo>
                  <a:pt x="9590" y="186863"/>
                </a:lnTo>
                <a:lnTo>
                  <a:pt x="2573" y="176455"/>
                </a:lnTo>
                <a:lnTo>
                  <a:pt x="0" y="163710"/>
                </a:lnTo>
                <a:lnTo>
                  <a:pt x="0" y="32742"/>
                </a:lnTo>
              </a:path>
            </a:pathLst>
          </a:custGeom>
          <a:noFill/>
          <a:ln w="9360">
            <a:solidFill>
              <a:srgbClr val="009cc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7" name="CustomShape 42"/>
          <p:cNvSpPr/>
          <p:nvPr/>
        </p:nvSpPr>
        <p:spPr>
          <a:xfrm>
            <a:off x="5210280" y="3376800"/>
            <a:ext cx="35604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335"/>
              </a:lnSpc>
            </a:pPr>
            <a:r>
              <a:rPr lang="en-IN" sz="800" strike="noStrike">
                <a:latin typeface="Arial"/>
              </a:rPr>
              <a:t>Storage</a:t>
            </a:r>
            <a:endParaRPr/>
          </a:p>
        </p:txBody>
      </p:sp>
      <p:sp>
        <p:nvSpPr>
          <p:cNvPr id="998" name="CustomShape 43"/>
          <p:cNvSpPr/>
          <p:nvPr/>
        </p:nvSpPr>
        <p:spPr>
          <a:xfrm>
            <a:off x="5046480" y="3595680"/>
            <a:ext cx="677880" cy="196560"/>
          </a:xfrm>
          <a:custGeom>
            <a:avLst/>
            <a:gdLst/>
            <a:ahLst/>
            <a:rect l="0" t="0" r="r" b="b"/>
            <a:pathLst>
              <a:path w="677863" h="196457">
                <a:moveTo>
                  <a:pt x="645121" y="0"/>
                </a:moveTo>
                <a:lnTo>
                  <a:pt x="32740" y="0"/>
                </a:lnTo>
                <a:lnTo>
                  <a:pt x="19995" y="2572"/>
                </a:lnTo>
                <a:lnTo>
                  <a:pt x="9588" y="9588"/>
                </a:lnTo>
                <a:lnTo>
                  <a:pt x="2572" y="19995"/>
                </a:lnTo>
                <a:lnTo>
                  <a:pt x="0" y="32740"/>
                </a:lnTo>
                <a:lnTo>
                  <a:pt x="0" y="163715"/>
                </a:lnTo>
                <a:lnTo>
                  <a:pt x="2572" y="176455"/>
                </a:lnTo>
                <a:lnTo>
                  <a:pt x="9588" y="186863"/>
                </a:lnTo>
                <a:lnTo>
                  <a:pt x="19995" y="193881"/>
                </a:lnTo>
                <a:lnTo>
                  <a:pt x="32740" y="196456"/>
                </a:lnTo>
                <a:lnTo>
                  <a:pt x="645121" y="196456"/>
                </a:lnTo>
                <a:lnTo>
                  <a:pt x="657867" y="193881"/>
                </a:lnTo>
                <a:lnTo>
                  <a:pt x="668274" y="186863"/>
                </a:lnTo>
                <a:lnTo>
                  <a:pt x="675289" y="176455"/>
                </a:lnTo>
                <a:lnTo>
                  <a:pt x="677862" y="163715"/>
                </a:lnTo>
                <a:lnTo>
                  <a:pt x="677862" y="32740"/>
                </a:lnTo>
                <a:lnTo>
                  <a:pt x="675289" y="19995"/>
                </a:lnTo>
                <a:lnTo>
                  <a:pt x="668274" y="9588"/>
                </a:lnTo>
                <a:lnTo>
                  <a:pt x="657867" y="2572"/>
                </a:lnTo>
                <a:lnTo>
                  <a:pt x="645121" y="0"/>
                </a:lnTo>
              </a:path>
            </a:pathLst>
          </a:custGeom>
          <a:solidFill>
            <a:srgbClr val="cbcbc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9" name="CustomShape 44"/>
          <p:cNvSpPr/>
          <p:nvPr/>
        </p:nvSpPr>
        <p:spPr>
          <a:xfrm>
            <a:off x="5046480" y="3595680"/>
            <a:ext cx="677880" cy="196560"/>
          </a:xfrm>
          <a:custGeom>
            <a:avLst/>
            <a:gdLst/>
            <a:ahLst/>
            <a:rect l="0" t="0" r="r" b="b"/>
            <a:pathLst>
              <a:path w="677862" h="196453">
                <a:moveTo>
                  <a:pt x="0" y="32742"/>
                </a:moveTo>
                <a:lnTo>
                  <a:pt x="2573" y="19997"/>
                </a:lnTo>
                <a:lnTo>
                  <a:pt x="9590" y="9590"/>
                </a:lnTo>
                <a:lnTo>
                  <a:pt x="19997" y="2573"/>
                </a:lnTo>
                <a:lnTo>
                  <a:pt x="32742" y="0"/>
                </a:lnTo>
                <a:lnTo>
                  <a:pt x="645118" y="0"/>
                </a:lnTo>
                <a:lnTo>
                  <a:pt x="657863" y="2573"/>
                </a:lnTo>
                <a:lnTo>
                  <a:pt x="668271" y="9590"/>
                </a:lnTo>
                <a:lnTo>
                  <a:pt x="675288" y="19997"/>
                </a:lnTo>
                <a:lnTo>
                  <a:pt x="677861" y="32742"/>
                </a:lnTo>
                <a:lnTo>
                  <a:pt x="677861" y="163709"/>
                </a:lnTo>
                <a:lnTo>
                  <a:pt x="675288" y="176455"/>
                </a:lnTo>
                <a:lnTo>
                  <a:pt x="668271" y="186862"/>
                </a:lnTo>
                <a:lnTo>
                  <a:pt x="657863" y="193879"/>
                </a:lnTo>
                <a:lnTo>
                  <a:pt x="645118" y="196452"/>
                </a:lnTo>
                <a:lnTo>
                  <a:pt x="32742" y="196452"/>
                </a:lnTo>
                <a:lnTo>
                  <a:pt x="19997" y="193879"/>
                </a:lnTo>
                <a:lnTo>
                  <a:pt x="9590" y="186862"/>
                </a:lnTo>
                <a:lnTo>
                  <a:pt x="2573" y="176455"/>
                </a:lnTo>
                <a:lnTo>
                  <a:pt x="0" y="163709"/>
                </a:lnTo>
                <a:lnTo>
                  <a:pt x="0" y="32742"/>
                </a:lnTo>
              </a:path>
            </a:pathLst>
          </a:custGeom>
          <a:noFill/>
          <a:ln w="9360">
            <a:solidFill>
              <a:srgbClr val="009cc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0" name="CustomShape 45"/>
          <p:cNvSpPr/>
          <p:nvPr/>
        </p:nvSpPr>
        <p:spPr>
          <a:xfrm>
            <a:off x="5198400" y="3633120"/>
            <a:ext cx="372240" cy="12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335"/>
              </a:lnSpc>
            </a:pPr>
            <a:r>
              <a:rPr lang="en-IN" sz="800" strike="noStrike">
                <a:latin typeface="Arial"/>
              </a:rPr>
              <a:t>Network</a:t>
            </a:r>
            <a:endParaRPr/>
          </a:p>
        </p:txBody>
      </p:sp>
      <p:sp>
        <p:nvSpPr>
          <p:cNvPr id="1001" name="CustomShape 46"/>
          <p:cNvSpPr/>
          <p:nvPr/>
        </p:nvSpPr>
        <p:spPr>
          <a:xfrm>
            <a:off x="7035480" y="3098160"/>
            <a:ext cx="856800" cy="196560"/>
          </a:xfrm>
          <a:custGeom>
            <a:avLst/>
            <a:gdLst/>
            <a:ahLst/>
            <a:rect l="0" t="0" r="r" b="b"/>
            <a:pathLst>
              <a:path w="857251" h="196444">
                <a:moveTo>
                  <a:pt x="824509" y="0"/>
                </a:moveTo>
                <a:lnTo>
                  <a:pt x="32740" y="0"/>
                </a:lnTo>
                <a:lnTo>
                  <a:pt x="19995" y="2572"/>
                </a:lnTo>
                <a:lnTo>
                  <a:pt x="9588" y="9588"/>
                </a:lnTo>
                <a:lnTo>
                  <a:pt x="2572" y="19995"/>
                </a:lnTo>
                <a:lnTo>
                  <a:pt x="0" y="32740"/>
                </a:lnTo>
                <a:lnTo>
                  <a:pt x="0" y="163703"/>
                </a:lnTo>
                <a:lnTo>
                  <a:pt x="2572" y="176448"/>
                </a:lnTo>
                <a:lnTo>
                  <a:pt x="9588" y="186855"/>
                </a:lnTo>
                <a:lnTo>
                  <a:pt x="19995" y="193871"/>
                </a:lnTo>
                <a:lnTo>
                  <a:pt x="32740" y="196443"/>
                </a:lnTo>
                <a:lnTo>
                  <a:pt x="824509" y="196443"/>
                </a:lnTo>
                <a:lnTo>
                  <a:pt x="837254" y="193871"/>
                </a:lnTo>
                <a:lnTo>
                  <a:pt x="847661" y="186855"/>
                </a:lnTo>
                <a:lnTo>
                  <a:pt x="854677" y="176448"/>
                </a:lnTo>
                <a:lnTo>
                  <a:pt x="857250" y="163703"/>
                </a:lnTo>
                <a:lnTo>
                  <a:pt x="857250" y="32740"/>
                </a:lnTo>
                <a:lnTo>
                  <a:pt x="854677" y="19995"/>
                </a:lnTo>
                <a:lnTo>
                  <a:pt x="847661" y="9588"/>
                </a:lnTo>
                <a:lnTo>
                  <a:pt x="837254" y="2572"/>
                </a:lnTo>
                <a:lnTo>
                  <a:pt x="824509" y="0"/>
                </a:lnTo>
              </a:path>
            </a:pathLst>
          </a:custGeom>
          <a:solidFill>
            <a:srgbClr val="cbcbc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2" name="CustomShape 47"/>
          <p:cNvSpPr/>
          <p:nvPr/>
        </p:nvSpPr>
        <p:spPr>
          <a:xfrm>
            <a:off x="7035480" y="3098160"/>
            <a:ext cx="856800" cy="196560"/>
          </a:xfrm>
          <a:custGeom>
            <a:avLst/>
            <a:gdLst/>
            <a:ahLst/>
            <a:rect l="0" t="0" r="r" b="b"/>
            <a:pathLst>
              <a:path w="857250" h="196453">
                <a:moveTo>
                  <a:pt x="0" y="32742"/>
                </a:moveTo>
                <a:lnTo>
                  <a:pt x="2573" y="19997"/>
                </a:lnTo>
                <a:lnTo>
                  <a:pt x="9590" y="9590"/>
                </a:lnTo>
                <a:lnTo>
                  <a:pt x="19997" y="2573"/>
                </a:lnTo>
                <a:lnTo>
                  <a:pt x="32742" y="0"/>
                </a:lnTo>
                <a:lnTo>
                  <a:pt x="824506" y="0"/>
                </a:lnTo>
                <a:lnTo>
                  <a:pt x="837251" y="2573"/>
                </a:lnTo>
                <a:lnTo>
                  <a:pt x="847659" y="9590"/>
                </a:lnTo>
                <a:lnTo>
                  <a:pt x="854676" y="19997"/>
                </a:lnTo>
                <a:lnTo>
                  <a:pt x="857249" y="32742"/>
                </a:lnTo>
                <a:lnTo>
                  <a:pt x="857249" y="163709"/>
                </a:lnTo>
                <a:lnTo>
                  <a:pt x="854676" y="176454"/>
                </a:lnTo>
                <a:lnTo>
                  <a:pt x="847659" y="186862"/>
                </a:lnTo>
                <a:lnTo>
                  <a:pt x="837251" y="193879"/>
                </a:lnTo>
                <a:lnTo>
                  <a:pt x="824506" y="196452"/>
                </a:lnTo>
                <a:lnTo>
                  <a:pt x="32742" y="196452"/>
                </a:lnTo>
                <a:lnTo>
                  <a:pt x="19997" y="193879"/>
                </a:lnTo>
                <a:lnTo>
                  <a:pt x="9590" y="186862"/>
                </a:lnTo>
                <a:lnTo>
                  <a:pt x="2573" y="176454"/>
                </a:lnTo>
                <a:lnTo>
                  <a:pt x="0" y="163709"/>
                </a:lnTo>
                <a:lnTo>
                  <a:pt x="0" y="32742"/>
                </a:lnTo>
              </a:path>
            </a:pathLst>
          </a:custGeom>
          <a:noFill/>
          <a:ln w="9360">
            <a:solidFill>
              <a:srgbClr val="009cc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3" name="CustomShape 48"/>
          <p:cNvSpPr/>
          <p:nvPr/>
        </p:nvSpPr>
        <p:spPr>
          <a:xfrm>
            <a:off x="7180560" y="3135240"/>
            <a:ext cx="579960" cy="2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335"/>
              </a:lnSpc>
            </a:pPr>
            <a:r>
              <a:rPr lang="en-IN" sz="800" strike="noStrike">
                <a:latin typeface="Arial"/>
              </a:rPr>
              <a:t>V</a:t>
            </a:r>
            <a:r>
              <a:rPr lang="en-IN" sz="800" strike="noStrike">
                <a:latin typeface="Arial"/>
              </a:rPr>
              <a:t>irtualization</a:t>
            </a:r>
            <a:endParaRPr/>
          </a:p>
        </p:txBody>
      </p:sp>
      <p:sp>
        <p:nvSpPr>
          <p:cNvPr id="1004" name="CustomShape 49"/>
          <p:cNvSpPr/>
          <p:nvPr/>
        </p:nvSpPr>
        <p:spPr>
          <a:xfrm>
            <a:off x="7021440" y="3370680"/>
            <a:ext cx="860040" cy="196560"/>
          </a:xfrm>
          <a:custGeom>
            <a:avLst/>
            <a:gdLst/>
            <a:ahLst/>
            <a:rect l="0" t="0" r="r" b="b"/>
            <a:pathLst>
              <a:path w="860426" h="196457">
                <a:moveTo>
                  <a:pt x="827684" y="0"/>
                </a:moveTo>
                <a:lnTo>
                  <a:pt x="32740" y="0"/>
                </a:lnTo>
                <a:lnTo>
                  <a:pt x="19995" y="2574"/>
                </a:lnTo>
                <a:lnTo>
                  <a:pt x="9588" y="9593"/>
                </a:lnTo>
                <a:lnTo>
                  <a:pt x="2572" y="20000"/>
                </a:lnTo>
                <a:lnTo>
                  <a:pt x="0" y="32740"/>
                </a:lnTo>
                <a:lnTo>
                  <a:pt x="0" y="163715"/>
                </a:lnTo>
                <a:lnTo>
                  <a:pt x="2572" y="176460"/>
                </a:lnTo>
                <a:lnTo>
                  <a:pt x="9588" y="186867"/>
                </a:lnTo>
                <a:lnTo>
                  <a:pt x="19995" y="193883"/>
                </a:lnTo>
                <a:lnTo>
                  <a:pt x="32740" y="196456"/>
                </a:lnTo>
                <a:lnTo>
                  <a:pt x="827684" y="196456"/>
                </a:lnTo>
                <a:lnTo>
                  <a:pt x="840429" y="193883"/>
                </a:lnTo>
                <a:lnTo>
                  <a:pt x="850836" y="186867"/>
                </a:lnTo>
                <a:lnTo>
                  <a:pt x="857852" y="176460"/>
                </a:lnTo>
                <a:lnTo>
                  <a:pt x="860425" y="163715"/>
                </a:lnTo>
                <a:lnTo>
                  <a:pt x="860425" y="32740"/>
                </a:lnTo>
                <a:lnTo>
                  <a:pt x="857852" y="20000"/>
                </a:lnTo>
                <a:lnTo>
                  <a:pt x="850836" y="9593"/>
                </a:lnTo>
                <a:lnTo>
                  <a:pt x="840429" y="2574"/>
                </a:lnTo>
                <a:lnTo>
                  <a:pt x="827684" y="0"/>
                </a:lnTo>
              </a:path>
            </a:pathLst>
          </a:custGeom>
          <a:solidFill>
            <a:srgbClr val="cbcbc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5" name="CustomShape 50"/>
          <p:cNvSpPr/>
          <p:nvPr/>
        </p:nvSpPr>
        <p:spPr>
          <a:xfrm>
            <a:off x="7021440" y="3370680"/>
            <a:ext cx="860040" cy="196560"/>
          </a:xfrm>
          <a:custGeom>
            <a:avLst/>
            <a:gdLst/>
            <a:ahLst/>
            <a:rect l="0" t="0" r="r" b="b"/>
            <a:pathLst>
              <a:path w="860425" h="196454">
                <a:moveTo>
                  <a:pt x="0" y="32742"/>
                </a:moveTo>
                <a:lnTo>
                  <a:pt x="2573" y="19997"/>
                </a:lnTo>
                <a:lnTo>
                  <a:pt x="9590" y="9590"/>
                </a:lnTo>
                <a:lnTo>
                  <a:pt x="19997" y="2573"/>
                </a:lnTo>
                <a:lnTo>
                  <a:pt x="32742" y="0"/>
                </a:lnTo>
                <a:lnTo>
                  <a:pt x="827681" y="0"/>
                </a:lnTo>
                <a:lnTo>
                  <a:pt x="840426" y="2573"/>
                </a:lnTo>
                <a:lnTo>
                  <a:pt x="850834" y="9590"/>
                </a:lnTo>
                <a:lnTo>
                  <a:pt x="857851" y="19997"/>
                </a:lnTo>
                <a:lnTo>
                  <a:pt x="860424" y="32742"/>
                </a:lnTo>
                <a:lnTo>
                  <a:pt x="860424" y="163710"/>
                </a:lnTo>
                <a:lnTo>
                  <a:pt x="857851" y="176455"/>
                </a:lnTo>
                <a:lnTo>
                  <a:pt x="850834" y="186863"/>
                </a:lnTo>
                <a:lnTo>
                  <a:pt x="840426" y="193880"/>
                </a:lnTo>
                <a:lnTo>
                  <a:pt x="827681" y="196453"/>
                </a:lnTo>
                <a:lnTo>
                  <a:pt x="32742" y="196453"/>
                </a:lnTo>
                <a:lnTo>
                  <a:pt x="19997" y="193880"/>
                </a:lnTo>
                <a:lnTo>
                  <a:pt x="9590" y="186863"/>
                </a:lnTo>
                <a:lnTo>
                  <a:pt x="2573" y="176455"/>
                </a:lnTo>
                <a:lnTo>
                  <a:pt x="0" y="163710"/>
                </a:lnTo>
                <a:lnTo>
                  <a:pt x="0" y="32742"/>
                </a:lnTo>
              </a:path>
            </a:pathLst>
          </a:custGeom>
          <a:noFill/>
          <a:ln w="9360">
            <a:solidFill>
              <a:srgbClr val="009cc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6" name="CustomShape 51"/>
          <p:cNvSpPr/>
          <p:nvPr/>
        </p:nvSpPr>
        <p:spPr>
          <a:xfrm>
            <a:off x="5908320" y="3221280"/>
            <a:ext cx="18406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386"/>
              </a:lnSpc>
            </a:pPr>
            <a:r>
              <a:rPr i="1" lang="en-IN" sz="1000" strike="noStrike">
                <a:latin typeface="Arial"/>
              </a:rPr>
              <a:t>Bluemix</a:t>
            </a:r>
            <a:r>
              <a:rPr i="1" lang="en-IN" sz="1000" strike="noStrike">
                <a:latin typeface="Arial"/>
              </a:rPr>
              <a:t> </a:t>
            </a:r>
            <a:r>
              <a:rPr i="1" lang="en-IN" sz="1000" strike="noStrike">
                <a:latin typeface="Arial"/>
              </a:rPr>
              <a:t>Tenant</a:t>
            </a:r>
            <a:endParaRPr/>
          </a:p>
          <a:p>
            <a:pPr algn="ctr">
              <a:lnSpc>
                <a:spcPts val="291"/>
              </a:lnSpc>
            </a:pPr>
            <a:r>
              <a:rPr lang="en-IN" sz="800" strike="noStrike">
                <a:latin typeface="Arial"/>
              </a:rPr>
              <a:t>Infrastructure</a:t>
            </a:r>
            <a:endParaRPr/>
          </a:p>
          <a:p>
            <a:pPr algn="r">
              <a:lnSpc>
                <a:spcPts val="324"/>
              </a:lnSpc>
            </a:pPr>
            <a:r>
              <a:rPr lang="en-IN" sz="800" strike="noStrike">
                <a:latin typeface="Arial"/>
              </a:rPr>
              <a:t>Security</a:t>
            </a:r>
            <a:endParaRPr/>
          </a:p>
        </p:txBody>
      </p:sp>
      <p:sp>
        <p:nvSpPr>
          <p:cNvPr id="1007" name="CustomShape 52"/>
          <p:cNvSpPr/>
          <p:nvPr/>
        </p:nvSpPr>
        <p:spPr>
          <a:xfrm>
            <a:off x="6721200" y="2431440"/>
            <a:ext cx="1234800" cy="218880"/>
          </a:xfrm>
          <a:custGeom>
            <a:avLst/>
            <a:gdLst/>
            <a:ahLst/>
            <a:rect l="0" t="0" r="r" b="b"/>
            <a:pathLst>
              <a:path w="1235076" h="219076">
                <a:moveTo>
                  <a:pt x="1198562" y="0"/>
                </a:moveTo>
                <a:lnTo>
                  <a:pt x="36512" y="0"/>
                </a:lnTo>
                <a:lnTo>
                  <a:pt x="22299" y="2869"/>
                </a:lnTo>
                <a:lnTo>
                  <a:pt x="10693" y="10693"/>
                </a:lnTo>
                <a:lnTo>
                  <a:pt x="2869" y="22299"/>
                </a:lnTo>
                <a:lnTo>
                  <a:pt x="0" y="36512"/>
                </a:lnTo>
                <a:lnTo>
                  <a:pt x="0" y="182549"/>
                </a:lnTo>
                <a:lnTo>
                  <a:pt x="2869" y="196765"/>
                </a:lnTo>
                <a:lnTo>
                  <a:pt x="10693" y="208375"/>
                </a:lnTo>
                <a:lnTo>
                  <a:pt x="22299" y="216204"/>
                </a:lnTo>
                <a:lnTo>
                  <a:pt x="36512" y="219075"/>
                </a:lnTo>
                <a:lnTo>
                  <a:pt x="1198562" y="219075"/>
                </a:lnTo>
                <a:lnTo>
                  <a:pt x="1212775" y="216204"/>
                </a:lnTo>
                <a:lnTo>
                  <a:pt x="1224381" y="208375"/>
                </a:lnTo>
                <a:lnTo>
                  <a:pt x="1232205" y="196765"/>
                </a:lnTo>
                <a:lnTo>
                  <a:pt x="1235075" y="182549"/>
                </a:lnTo>
                <a:lnTo>
                  <a:pt x="1235075" y="36512"/>
                </a:lnTo>
                <a:lnTo>
                  <a:pt x="1232205" y="22299"/>
                </a:lnTo>
                <a:lnTo>
                  <a:pt x="1224381" y="10693"/>
                </a:lnTo>
                <a:lnTo>
                  <a:pt x="1212775" y="2869"/>
                </a:lnTo>
                <a:lnTo>
                  <a:pt x="1198562" y="0"/>
                </a:lnTo>
              </a:path>
            </a:pathLst>
          </a:custGeom>
          <a:solidFill>
            <a:srgbClr val="cbcbc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8" name="CustomShape 53"/>
          <p:cNvSpPr/>
          <p:nvPr/>
        </p:nvSpPr>
        <p:spPr>
          <a:xfrm>
            <a:off x="6721200" y="2431440"/>
            <a:ext cx="1234800" cy="218880"/>
          </a:xfrm>
          <a:custGeom>
            <a:avLst/>
            <a:gdLst/>
            <a:ahLst/>
            <a:rect l="0" t="0" r="r" b="b"/>
            <a:pathLst>
              <a:path w="1235069" h="219075">
                <a:moveTo>
                  <a:pt x="0" y="36513"/>
                </a:moveTo>
                <a:lnTo>
                  <a:pt x="2869" y="22300"/>
                </a:lnTo>
                <a:lnTo>
                  <a:pt x="10694" y="10694"/>
                </a:lnTo>
                <a:lnTo>
                  <a:pt x="22300" y="2869"/>
                </a:lnTo>
                <a:lnTo>
                  <a:pt x="36513" y="0"/>
                </a:lnTo>
                <a:lnTo>
                  <a:pt x="1198559" y="0"/>
                </a:lnTo>
                <a:lnTo>
                  <a:pt x="1212772" y="2869"/>
                </a:lnTo>
                <a:lnTo>
                  <a:pt x="1224377" y="10694"/>
                </a:lnTo>
                <a:lnTo>
                  <a:pt x="1232200" y="22300"/>
                </a:lnTo>
                <a:lnTo>
                  <a:pt x="1235068" y="36513"/>
                </a:lnTo>
                <a:lnTo>
                  <a:pt x="1235068" y="182561"/>
                </a:lnTo>
                <a:lnTo>
                  <a:pt x="1232200" y="196774"/>
                </a:lnTo>
                <a:lnTo>
                  <a:pt x="1224377" y="208380"/>
                </a:lnTo>
                <a:lnTo>
                  <a:pt x="1212772" y="216205"/>
                </a:lnTo>
                <a:lnTo>
                  <a:pt x="1198559" y="219074"/>
                </a:lnTo>
                <a:lnTo>
                  <a:pt x="36513" y="219074"/>
                </a:lnTo>
                <a:lnTo>
                  <a:pt x="22300" y="216205"/>
                </a:lnTo>
                <a:lnTo>
                  <a:pt x="10694" y="208380"/>
                </a:lnTo>
                <a:lnTo>
                  <a:pt x="2869" y="196774"/>
                </a:lnTo>
                <a:lnTo>
                  <a:pt x="0" y="182561"/>
                </a:lnTo>
                <a:lnTo>
                  <a:pt x="0" y="36513"/>
                </a:lnTo>
              </a:path>
            </a:pathLst>
          </a:custGeom>
          <a:noFill/>
          <a:ln w="9360">
            <a:solidFill>
              <a:srgbClr val="009cc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9" name="CustomShape 54"/>
          <p:cNvSpPr/>
          <p:nvPr/>
        </p:nvSpPr>
        <p:spPr>
          <a:xfrm>
            <a:off x="7016760" y="2428920"/>
            <a:ext cx="643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318"/>
              </a:lnSpc>
            </a:pPr>
            <a:r>
              <a:rPr lang="en-IN" sz="800" strike="noStrike">
                <a:latin typeface="Arial"/>
              </a:rPr>
              <a:t>Horizon</a:t>
            </a:r>
            <a:r>
              <a:rPr lang="en-IN" sz="800" strike="noStrike">
                <a:latin typeface="Arial"/>
              </a:rPr>
              <a:t> </a:t>
            </a:r>
            <a:r>
              <a:rPr lang="en-IN" sz="800" strike="noStrike">
                <a:latin typeface="Arial"/>
              </a:rPr>
              <a:t>Cloud  Management</a:t>
            </a:r>
            <a:endParaRPr/>
          </a:p>
        </p:txBody>
      </p:sp>
      <p:sp>
        <p:nvSpPr>
          <p:cNvPr id="1010" name="CustomShape 55"/>
          <p:cNvSpPr/>
          <p:nvPr/>
        </p:nvSpPr>
        <p:spPr>
          <a:xfrm>
            <a:off x="5359320" y="2431440"/>
            <a:ext cx="1049400" cy="218880"/>
          </a:xfrm>
          <a:custGeom>
            <a:avLst/>
            <a:gdLst/>
            <a:ahLst/>
            <a:rect l="0" t="0" r="r" b="b"/>
            <a:pathLst>
              <a:path w="1049338" h="219076">
                <a:moveTo>
                  <a:pt x="1012825" y="0"/>
                </a:moveTo>
                <a:lnTo>
                  <a:pt x="36512" y="0"/>
                </a:lnTo>
                <a:lnTo>
                  <a:pt x="22299" y="2869"/>
                </a:lnTo>
                <a:lnTo>
                  <a:pt x="10693" y="10693"/>
                </a:lnTo>
                <a:lnTo>
                  <a:pt x="2869" y="22299"/>
                </a:lnTo>
                <a:lnTo>
                  <a:pt x="0" y="36512"/>
                </a:lnTo>
                <a:lnTo>
                  <a:pt x="0" y="182549"/>
                </a:lnTo>
                <a:lnTo>
                  <a:pt x="2869" y="196765"/>
                </a:lnTo>
                <a:lnTo>
                  <a:pt x="10693" y="208375"/>
                </a:lnTo>
                <a:lnTo>
                  <a:pt x="22299" y="216204"/>
                </a:lnTo>
                <a:lnTo>
                  <a:pt x="36512" y="219075"/>
                </a:lnTo>
                <a:lnTo>
                  <a:pt x="1012825" y="219075"/>
                </a:lnTo>
                <a:lnTo>
                  <a:pt x="1027038" y="216204"/>
                </a:lnTo>
                <a:lnTo>
                  <a:pt x="1038644" y="208375"/>
                </a:lnTo>
                <a:lnTo>
                  <a:pt x="1046468" y="196765"/>
                </a:lnTo>
                <a:lnTo>
                  <a:pt x="1049337" y="182549"/>
                </a:lnTo>
                <a:lnTo>
                  <a:pt x="1049337" y="36512"/>
                </a:lnTo>
                <a:lnTo>
                  <a:pt x="1046468" y="22299"/>
                </a:lnTo>
                <a:lnTo>
                  <a:pt x="1038644" y="10693"/>
                </a:lnTo>
                <a:lnTo>
                  <a:pt x="1027038" y="2869"/>
                </a:lnTo>
                <a:lnTo>
                  <a:pt x="1012825" y="0"/>
                </a:lnTo>
              </a:path>
            </a:pathLst>
          </a:custGeom>
          <a:solidFill>
            <a:srgbClr val="cbcbc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1" name="CustomShape 56"/>
          <p:cNvSpPr/>
          <p:nvPr/>
        </p:nvSpPr>
        <p:spPr>
          <a:xfrm>
            <a:off x="5359320" y="2431440"/>
            <a:ext cx="1049400" cy="218880"/>
          </a:xfrm>
          <a:custGeom>
            <a:avLst/>
            <a:gdLst/>
            <a:ahLst/>
            <a:rect l="0" t="0" r="r" b="b"/>
            <a:pathLst>
              <a:path w="1049340" h="219075">
                <a:moveTo>
                  <a:pt x="0" y="36513"/>
                </a:moveTo>
                <a:lnTo>
                  <a:pt x="2869" y="22300"/>
                </a:lnTo>
                <a:lnTo>
                  <a:pt x="10694" y="10694"/>
                </a:lnTo>
                <a:lnTo>
                  <a:pt x="22300" y="2869"/>
                </a:lnTo>
                <a:lnTo>
                  <a:pt x="36512" y="0"/>
                </a:lnTo>
                <a:lnTo>
                  <a:pt x="1012829" y="0"/>
                </a:lnTo>
                <a:lnTo>
                  <a:pt x="1027038" y="2869"/>
                </a:lnTo>
                <a:lnTo>
                  <a:pt x="1038644" y="10694"/>
                </a:lnTo>
                <a:lnTo>
                  <a:pt x="1046469" y="22300"/>
                </a:lnTo>
                <a:lnTo>
                  <a:pt x="1049339" y="36513"/>
                </a:lnTo>
                <a:lnTo>
                  <a:pt x="1049339" y="182561"/>
                </a:lnTo>
                <a:lnTo>
                  <a:pt x="1046469" y="196774"/>
                </a:lnTo>
                <a:lnTo>
                  <a:pt x="1038644" y="208380"/>
                </a:lnTo>
                <a:lnTo>
                  <a:pt x="1027038" y="216205"/>
                </a:lnTo>
                <a:lnTo>
                  <a:pt x="1012829" y="219074"/>
                </a:lnTo>
                <a:lnTo>
                  <a:pt x="36512" y="219074"/>
                </a:lnTo>
                <a:lnTo>
                  <a:pt x="22300" y="216205"/>
                </a:lnTo>
                <a:lnTo>
                  <a:pt x="10694" y="208380"/>
                </a:lnTo>
                <a:lnTo>
                  <a:pt x="2869" y="196774"/>
                </a:lnTo>
                <a:lnTo>
                  <a:pt x="0" y="182561"/>
                </a:lnTo>
                <a:lnTo>
                  <a:pt x="0" y="36513"/>
                </a:lnTo>
              </a:path>
            </a:pathLst>
          </a:custGeom>
          <a:noFill/>
          <a:ln w="9360">
            <a:solidFill>
              <a:srgbClr val="009cc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2" name="CustomShape 57"/>
          <p:cNvSpPr/>
          <p:nvPr/>
        </p:nvSpPr>
        <p:spPr>
          <a:xfrm>
            <a:off x="5514120" y="2479680"/>
            <a:ext cx="740160" cy="2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335"/>
              </a:lnSpc>
            </a:pPr>
            <a:r>
              <a:rPr lang="en-IN" sz="800" strike="noStrike">
                <a:latin typeface="Arial"/>
              </a:rPr>
              <a:t>OpenStack</a:t>
            </a:r>
            <a:r>
              <a:rPr lang="en-IN" sz="800" strike="noStrike">
                <a:latin typeface="Arial"/>
              </a:rPr>
              <a:t> </a:t>
            </a:r>
            <a:r>
              <a:rPr lang="en-IN" sz="800" strike="noStrike">
                <a:latin typeface="Arial"/>
              </a:rPr>
              <a:t>APIs</a:t>
            </a:r>
            <a:endParaRPr/>
          </a:p>
        </p:txBody>
      </p:sp>
      <p:sp>
        <p:nvSpPr>
          <p:cNvPr id="1013" name="CustomShape 58"/>
          <p:cNvSpPr/>
          <p:nvPr/>
        </p:nvSpPr>
        <p:spPr>
          <a:xfrm>
            <a:off x="231120" y="963000"/>
            <a:ext cx="4196880" cy="360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IN" sz="1000" strike="noStrike">
                <a:solidFill>
                  <a:srgbClr val="008abf"/>
                </a:solidFill>
                <a:latin typeface="Arial"/>
              </a:rPr>
              <a:t>ICM 4.3 - OpenStack Kilo+ KVM</a:t>
            </a:r>
            <a:r>
              <a:rPr lang="en-IN" sz="10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000" strike="noStrike">
                <a:solidFill>
                  <a:srgbClr val="008abf"/>
                </a:solidFill>
                <a:latin typeface="Arial"/>
              </a:rPr>
              <a:t>hypervisor</a:t>
            </a:r>
            <a:endParaRPr/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IN" sz="1000" strike="noStrike">
                <a:solidFill>
                  <a:srgbClr val="008abf"/>
                </a:solidFill>
                <a:latin typeface="Arial"/>
              </a:rPr>
              <a:t>Support OpenStack APIs for automated</a:t>
            </a:r>
            <a:r>
              <a:rPr lang="en-IN" sz="10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000" strike="noStrike">
                <a:solidFill>
                  <a:srgbClr val="008abf"/>
                </a:solidFill>
                <a:latin typeface="Arial"/>
              </a:rPr>
              <a:t>consumption</a:t>
            </a:r>
            <a:endParaRPr/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IN" sz="1000" strike="noStrike">
                <a:solidFill>
                  <a:srgbClr val="008abf"/>
                </a:solidFill>
                <a:latin typeface="Arial"/>
              </a:rPr>
              <a:t>Dedicated Compute serves to host Bluemix VMs</a:t>
            </a:r>
            <a:r>
              <a:rPr lang="en-IN" sz="10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000" strike="noStrike">
                <a:solidFill>
                  <a:srgbClr val="008abf"/>
                </a:solidFill>
                <a:latin typeface="Arial"/>
              </a:rPr>
              <a:t>(Nova)</a:t>
            </a:r>
            <a:endParaRPr/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IN" sz="1000" strike="noStrike">
                <a:solidFill>
                  <a:srgbClr val="008abf"/>
                </a:solidFill>
                <a:latin typeface="Arial"/>
              </a:rPr>
              <a:t>Open vSwitch based Networking with GRE</a:t>
            </a:r>
            <a:r>
              <a:rPr lang="en-IN" sz="10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000" strike="noStrike">
                <a:solidFill>
                  <a:srgbClr val="008abf"/>
                </a:solidFill>
                <a:latin typeface="Arial"/>
              </a:rPr>
              <a:t>Tunnel</a:t>
            </a:r>
            <a:endParaRPr/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IN" sz="1000" strike="noStrike">
                <a:solidFill>
                  <a:srgbClr val="008abf"/>
                </a:solidFill>
                <a:latin typeface="Arial"/>
              </a:rPr>
              <a:t>LVM, </a:t>
            </a:r>
            <a:r>
              <a:rPr lang="en-IN" sz="1000" strike="noStrike">
                <a:solidFill>
                  <a:srgbClr val="008abf"/>
                </a:solidFill>
                <a:latin typeface="Arial"/>
              </a:rPr>
              <a:t>Storewize based Storage servers for persistent block</a:t>
            </a:r>
            <a:r>
              <a:rPr lang="en-IN" sz="10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000" strike="noStrike">
                <a:solidFill>
                  <a:srgbClr val="008abf"/>
                </a:solidFill>
                <a:latin typeface="Arial"/>
              </a:rPr>
              <a:t>storage  (Cinder)</a:t>
            </a:r>
            <a:endParaRPr/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IN" sz="1000" strike="noStrike">
                <a:solidFill>
                  <a:srgbClr val="008abf"/>
                </a:solidFill>
                <a:latin typeface="Arial"/>
              </a:rPr>
              <a:t>OpenStack management servers – in HA</a:t>
            </a:r>
            <a:r>
              <a:rPr lang="en-IN" sz="10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000" strike="noStrike">
                <a:solidFill>
                  <a:srgbClr val="008abf"/>
                </a:solidFill>
                <a:latin typeface="Arial"/>
              </a:rPr>
              <a:t>configuration</a:t>
            </a:r>
            <a:endParaRPr/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IN" sz="1000" strike="noStrike">
                <a:solidFill>
                  <a:srgbClr val="008abf"/>
                </a:solidFill>
                <a:latin typeface="Arial"/>
              </a:rPr>
              <a:t>User management</a:t>
            </a:r>
            <a:r>
              <a:rPr lang="en-IN" sz="10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000" strike="noStrike">
                <a:solidFill>
                  <a:srgbClr val="008abf"/>
                </a:solidFill>
                <a:latin typeface="Arial"/>
              </a:rPr>
              <a:t>(Keystone)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i="1" lang="en-IN" sz="1600" strike="noStrike">
                <a:solidFill>
                  <a:srgbClr val="008abf"/>
                </a:solidFill>
                <a:latin typeface="Arial"/>
              </a:rPr>
              <a:t>Hardware requirements - Intel x</a:t>
            </a:r>
            <a:r>
              <a:rPr b="1" i="1" lang="en-IN" sz="16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b="1" i="1" lang="en-IN" sz="1600" strike="noStrike">
                <a:solidFill>
                  <a:srgbClr val="008abf"/>
                </a:solidFill>
                <a:latin typeface="Arial"/>
              </a:rPr>
              <a:t>servers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i="1" lang="en-IN" sz="900" strike="noStrike">
                <a:solidFill>
                  <a:srgbClr val="008abf"/>
                </a:solidFill>
                <a:latin typeface="Arial"/>
              </a:rPr>
              <a:t>RedHat 6.5 OS for Juno, RedHat 7.1 OS for</a:t>
            </a:r>
            <a:r>
              <a:rPr i="1" lang="en-IN" sz="9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i="1" lang="en-IN" sz="900" strike="noStrike">
                <a:solidFill>
                  <a:srgbClr val="008abf"/>
                </a:solidFill>
                <a:latin typeface="Arial"/>
              </a:rPr>
              <a:t>Kilo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i="1" lang="en-IN" sz="900" strike="noStrike">
                <a:solidFill>
                  <a:srgbClr val="008abf"/>
                </a:solidFill>
                <a:latin typeface="Arial"/>
              </a:rPr>
              <a:t>Minimum of 3 systems </a:t>
            </a:r>
            <a:r>
              <a:rPr i="1" lang="en-IN" sz="900" strike="noStrike">
                <a:solidFill>
                  <a:srgbClr val="008abf"/>
                </a:solidFill>
                <a:latin typeface="Arial"/>
              </a:rPr>
              <a:t>(Deployer, Controller, </a:t>
            </a:r>
            <a:r>
              <a:rPr i="1" lang="en-IN" sz="900" strike="noStrike">
                <a:solidFill>
                  <a:srgbClr val="008abf"/>
                </a:solidFill>
                <a:latin typeface="Arial"/>
              </a:rPr>
              <a:t>Compute, Cinder </a:t>
            </a:r>
            <a:r>
              <a:rPr i="1" lang="en-IN" sz="900" strike="noStrike">
                <a:solidFill>
                  <a:srgbClr val="008abf"/>
                </a:solidFill>
                <a:latin typeface="Arial"/>
              </a:rPr>
              <a:t>Volume</a:t>
            </a:r>
            <a:r>
              <a:rPr i="1" lang="en-IN" sz="9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i="1" lang="en-IN" sz="900" strike="noStrike">
                <a:solidFill>
                  <a:srgbClr val="008abf"/>
                </a:solidFill>
                <a:latin typeface="Arial"/>
              </a:rPr>
              <a:t>Node)</a:t>
            </a:r>
            <a:endParaRPr/>
          </a:p>
          <a:p>
            <a:pPr>
              <a:lnSpc>
                <a:spcPts val="353"/>
              </a:lnSpc>
              <a:buFont typeface="Arial"/>
              <a:buChar char="•"/>
            </a:pPr>
            <a:r>
              <a:rPr i="1" lang="en-IN" sz="900" strike="noStrike">
                <a:solidFill>
                  <a:srgbClr val="008abf"/>
                </a:solidFill>
                <a:latin typeface="Arial"/>
              </a:rPr>
              <a:t>Controller Node: 4 cpu, 16GB </a:t>
            </a:r>
            <a:r>
              <a:rPr i="1" lang="en-IN" sz="900" strike="noStrike">
                <a:solidFill>
                  <a:srgbClr val="008abf"/>
                </a:solidFill>
                <a:latin typeface="Arial"/>
              </a:rPr>
              <a:t>memory, </a:t>
            </a:r>
            <a:r>
              <a:rPr i="1" lang="en-IN" sz="900" strike="noStrike">
                <a:solidFill>
                  <a:srgbClr val="008abf"/>
                </a:solidFill>
                <a:latin typeface="Arial"/>
              </a:rPr>
              <a:t>3 NICs, 1 physical disk - 1 root disk</a:t>
            </a:r>
            <a:r>
              <a:rPr i="1" lang="en-IN" sz="9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i="1" lang="en-IN" sz="900" strike="noStrike">
                <a:solidFill>
                  <a:srgbClr val="008abf"/>
                </a:solidFill>
                <a:latin typeface="Arial"/>
              </a:rPr>
              <a:t>of  300 GB (Can be substituted with Swift – Object</a:t>
            </a:r>
            <a:r>
              <a:rPr i="1" lang="en-IN" sz="9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i="1" lang="en-IN" sz="900" strike="noStrike">
                <a:solidFill>
                  <a:srgbClr val="008abf"/>
                </a:solidFill>
                <a:latin typeface="Arial"/>
              </a:rPr>
              <a:t>Storage),</a:t>
            </a:r>
            <a:endParaRPr/>
          </a:p>
          <a:p>
            <a:pPr>
              <a:lnSpc>
                <a:spcPts val="388"/>
              </a:lnSpc>
              <a:buFont typeface="Arial"/>
              <a:buChar char="•"/>
            </a:pPr>
            <a:r>
              <a:rPr i="1" lang="en-IN" sz="900" strike="noStrike">
                <a:solidFill>
                  <a:srgbClr val="008abf"/>
                </a:solidFill>
                <a:latin typeface="Arial"/>
              </a:rPr>
              <a:t>Deployer (Chef) Node: 8 CPU, 8GB </a:t>
            </a:r>
            <a:r>
              <a:rPr i="1" lang="en-IN" sz="900" strike="noStrike">
                <a:solidFill>
                  <a:srgbClr val="008abf"/>
                </a:solidFill>
                <a:latin typeface="Arial"/>
              </a:rPr>
              <a:t>memory, </a:t>
            </a:r>
            <a:r>
              <a:rPr i="1" lang="en-IN" sz="900" strike="noStrike">
                <a:solidFill>
                  <a:srgbClr val="008abf"/>
                </a:solidFill>
                <a:latin typeface="Arial"/>
              </a:rPr>
              <a:t>2 NICs, at least 25GB of free</a:t>
            </a:r>
            <a:r>
              <a:rPr i="1" lang="en-IN" sz="9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i="1" lang="en-IN" sz="900" strike="noStrike">
                <a:solidFill>
                  <a:srgbClr val="008abf"/>
                </a:solidFill>
                <a:latin typeface="Arial"/>
              </a:rPr>
              <a:t>disk  space</a:t>
            </a:r>
            <a:endParaRPr/>
          </a:p>
          <a:p>
            <a:pPr>
              <a:lnSpc>
                <a:spcPts val="374"/>
              </a:lnSpc>
              <a:buFont typeface="Arial"/>
              <a:buChar char="•"/>
            </a:pPr>
            <a:r>
              <a:rPr i="1" lang="en-IN" sz="900" strike="noStrike">
                <a:solidFill>
                  <a:srgbClr val="008abf"/>
                </a:solidFill>
                <a:latin typeface="Arial"/>
              </a:rPr>
              <a:t>Compute Nodes (Minimum per node recommended) : 16 cores, 64 GB</a:t>
            </a:r>
            <a:r>
              <a:rPr i="1" lang="en-IN" sz="9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i="1" lang="en-IN" sz="900" strike="noStrike">
                <a:solidFill>
                  <a:srgbClr val="008abf"/>
                </a:solidFill>
                <a:latin typeface="Arial"/>
              </a:rPr>
              <a:t>RAM</a:t>
            </a:r>
            <a:endParaRPr/>
          </a:p>
          <a:p>
            <a:pPr algn="just">
              <a:lnSpc>
                <a:spcPct val="97000"/>
              </a:lnSpc>
              <a:buFont typeface="Arial"/>
              <a:buChar char="•"/>
            </a:pPr>
            <a:r>
              <a:rPr i="1" lang="en-IN" sz="900" strike="noStrike">
                <a:solidFill>
                  <a:srgbClr val="008abf"/>
                </a:solidFill>
                <a:latin typeface="Arial"/>
              </a:rPr>
              <a:t>Cinder </a:t>
            </a:r>
            <a:r>
              <a:rPr i="1" lang="en-IN" sz="900" strike="noStrike">
                <a:solidFill>
                  <a:srgbClr val="008abf"/>
                </a:solidFill>
                <a:latin typeface="Arial"/>
              </a:rPr>
              <a:t>Volume </a:t>
            </a:r>
            <a:r>
              <a:rPr i="1" lang="en-IN" sz="900" strike="noStrike">
                <a:solidFill>
                  <a:srgbClr val="008abf"/>
                </a:solidFill>
                <a:latin typeface="Arial"/>
              </a:rPr>
              <a:t>Node (Can be on Controller Node): 2 CPU, 4GB </a:t>
            </a:r>
            <a:r>
              <a:rPr i="1" lang="en-IN" sz="900" strike="noStrike">
                <a:solidFill>
                  <a:srgbClr val="008abf"/>
                </a:solidFill>
                <a:latin typeface="Arial"/>
              </a:rPr>
              <a:t>memory, </a:t>
            </a:r>
            <a:r>
              <a:rPr i="1" lang="en-IN" sz="900" strike="noStrike">
                <a:solidFill>
                  <a:srgbClr val="008abf"/>
                </a:solidFill>
                <a:latin typeface="Arial"/>
              </a:rPr>
              <a:t>1  NICs, 2 physical disks, 1 of about 100 GB, another disk of 2.5 TB</a:t>
            </a:r>
            <a:r>
              <a:rPr i="1" lang="en-IN" sz="9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i="1" lang="en-IN" sz="900" strike="noStrike">
                <a:solidFill>
                  <a:srgbClr val="008abf"/>
                </a:solidFill>
                <a:latin typeface="Arial"/>
              </a:rPr>
              <a:t>for</a:t>
            </a:r>
            <a:r>
              <a:rPr i="1" lang="en-IN" sz="9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i="1" lang="en-IN" sz="900" strike="noStrike">
                <a:solidFill>
                  <a:srgbClr val="008abf"/>
                </a:solidFill>
                <a:latin typeface="Arial"/>
              </a:rPr>
              <a:t>Cinder  </a:t>
            </a:r>
            <a:r>
              <a:rPr i="1" lang="en-IN" sz="900" strike="noStrike">
                <a:solidFill>
                  <a:srgbClr val="008abf"/>
                </a:solidFill>
                <a:latin typeface="Arial"/>
              </a:rPr>
              <a:t>Volumes</a:t>
            </a:r>
            <a:endParaRPr/>
          </a:p>
          <a:p>
            <a:pPr>
              <a:lnSpc>
                <a:spcPct val="101000"/>
              </a:lnSpc>
              <a:buFont typeface="Arial"/>
              <a:buChar char="•"/>
            </a:pPr>
            <a:r>
              <a:rPr i="1" lang="en-IN" sz="900" strike="noStrike">
                <a:solidFill>
                  <a:srgbClr val="008abf"/>
                </a:solidFill>
                <a:latin typeface="Arial"/>
              </a:rPr>
              <a:t>Total </a:t>
            </a:r>
            <a:r>
              <a:rPr i="1" lang="en-IN" sz="900" strike="noStrike">
                <a:solidFill>
                  <a:srgbClr val="008abf"/>
                </a:solidFill>
                <a:latin typeface="Arial"/>
              </a:rPr>
              <a:t>recommended from vCPU, </a:t>
            </a:r>
            <a:r>
              <a:rPr i="1" lang="en-IN" sz="900" strike="noStrike">
                <a:solidFill>
                  <a:srgbClr val="008abf"/>
                </a:solidFill>
                <a:latin typeface="Arial"/>
              </a:rPr>
              <a:t>Memory, </a:t>
            </a:r>
            <a:r>
              <a:rPr i="1" lang="en-IN" sz="900" strike="noStrike">
                <a:solidFill>
                  <a:srgbClr val="008abf"/>
                </a:solidFill>
                <a:latin typeface="Arial"/>
              </a:rPr>
              <a:t>Local Disk and Persistent Disk</a:t>
            </a:r>
            <a:r>
              <a:rPr i="1" lang="en-IN" sz="9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i="1" lang="en-IN" sz="900" strike="noStrike">
                <a:solidFill>
                  <a:srgbClr val="008abf"/>
                </a:solidFill>
                <a:latin typeface="Arial"/>
              </a:rPr>
              <a:t>listed  here (just for</a:t>
            </a:r>
            <a:r>
              <a:rPr i="1" lang="en-IN" sz="9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i="1" lang="en-IN" sz="900" strike="noStrike">
                <a:solidFill>
                  <a:srgbClr val="008abf"/>
                </a:solidFill>
                <a:latin typeface="Arial"/>
              </a:rPr>
              <a:t>Bluemix)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i="1" lang="en-IN" sz="900" strike="noStrike">
                <a:solidFill>
                  <a:srgbClr val="008abf"/>
                </a:solidFill>
                <a:latin typeface="Arial"/>
              </a:rPr>
              <a:t>~250 vCPUs, ~ 500 GB </a:t>
            </a:r>
            <a:r>
              <a:rPr i="1" lang="en-IN" sz="900" strike="noStrike">
                <a:solidFill>
                  <a:srgbClr val="008abf"/>
                </a:solidFill>
                <a:latin typeface="Arial"/>
              </a:rPr>
              <a:t>Memory, </a:t>
            </a:r>
            <a:r>
              <a:rPr i="1" lang="en-IN" sz="900" strike="noStrike">
                <a:solidFill>
                  <a:srgbClr val="008abf"/>
                </a:solidFill>
                <a:latin typeface="Arial"/>
              </a:rPr>
              <a:t>~2 TB Local Disk,  ~3 TB Persistent</a:t>
            </a:r>
            <a:r>
              <a:rPr i="1" lang="en-IN" sz="9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i="1" lang="en-IN" sz="900" strike="noStrike">
                <a:solidFill>
                  <a:srgbClr val="008abf"/>
                </a:solidFill>
                <a:latin typeface="Arial"/>
              </a:rPr>
              <a:t>Disk</a:t>
            </a:r>
            <a:endParaRPr/>
          </a:p>
        </p:txBody>
      </p:sp>
      <p:sp>
        <p:nvSpPr>
          <p:cNvPr id="1014" name="TextShape 59"/>
          <p:cNvSpPr txBox="1"/>
          <p:nvPr/>
        </p:nvSpPr>
        <p:spPr>
          <a:xfrm>
            <a:off x="196200" y="181080"/>
            <a:ext cx="8750880" cy="85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ICM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Environment</a:t>
            </a:r>
            <a:endParaRPr/>
          </a:p>
        </p:txBody>
      </p:sp>
      <p:sp>
        <p:nvSpPr>
          <p:cNvPr id="1015" name="CustomShape 60"/>
          <p:cNvSpPr/>
          <p:nvPr/>
        </p:nvSpPr>
        <p:spPr>
          <a:xfrm>
            <a:off x="4687200" y="4179600"/>
            <a:ext cx="4127760" cy="94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i="1" lang="en-IN" sz="1000" strike="noStrike">
                <a:solidFill>
                  <a:srgbClr val="008abf"/>
                </a:solidFill>
                <a:latin typeface="Arial"/>
              </a:rPr>
              <a:t>Other requirements - Intel x</a:t>
            </a:r>
            <a:r>
              <a:rPr b="1" i="1" lang="en-IN" sz="10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b="1" i="1" lang="en-IN" sz="1000" strike="noStrike">
                <a:solidFill>
                  <a:srgbClr val="008abf"/>
                </a:solidFill>
                <a:latin typeface="Arial"/>
              </a:rPr>
              <a:t>servers</a:t>
            </a:r>
            <a:endParaRPr/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b="1" i="1" lang="en-IN" sz="800" strike="noStrike">
                <a:solidFill>
                  <a:srgbClr val="009ccb"/>
                </a:solidFill>
                <a:latin typeface="Arial"/>
              </a:rPr>
              <a:t>Accessible DNS</a:t>
            </a:r>
            <a:r>
              <a:rPr b="1" i="1" lang="en-IN" sz="800" strike="noStrike">
                <a:solidFill>
                  <a:srgbClr val="009ccb"/>
                </a:solidFill>
                <a:latin typeface="Arial"/>
              </a:rPr>
              <a:t> </a:t>
            </a:r>
            <a:r>
              <a:rPr b="1" i="1" lang="en-IN" sz="800" strike="noStrike">
                <a:solidFill>
                  <a:srgbClr val="009ccb"/>
                </a:solidFill>
                <a:latin typeface="Arial"/>
              </a:rPr>
              <a:t>Server</a:t>
            </a:r>
            <a:endParaRPr/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b="1" i="1" lang="en-IN" sz="800" strike="noStrike">
                <a:solidFill>
                  <a:srgbClr val="009ccb"/>
                </a:solidFill>
                <a:latin typeface="Arial"/>
              </a:rPr>
              <a:t>A wildcard domain name to use for CloudFoundry</a:t>
            </a:r>
            <a:r>
              <a:rPr b="1" i="1" lang="en-IN" sz="800" strike="noStrike">
                <a:solidFill>
                  <a:srgbClr val="009ccb"/>
                </a:solidFill>
                <a:latin typeface="Arial"/>
              </a:rPr>
              <a:t> </a:t>
            </a:r>
            <a:r>
              <a:rPr b="1" i="1" lang="en-IN" sz="800" strike="noStrike">
                <a:solidFill>
                  <a:srgbClr val="009ccb"/>
                </a:solidFill>
                <a:latin typeface="Arial"/>
              </a:rPr>
              <a:t>deployment</a:t>
            </a:r>
            <a:endParaRPr/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b="1" i="1" lang="en-IN" sz="800" strike="noStrike">
                <a:solidFill>
                  <a:srgbClr val="009ccb"/>
                </a:solidFill>
                <a:latin typeface="Arial"/>
              </a:rPr>
              <a:t>Accessible </a:t>
            </a:r>
            <a:r>
              <a:rPr b="1" i="1" lang="en-IN" sz="800" strike="noStrike">
                <a:solidFill>
                  <a:srgbClr val="009ccb"/>
                </a:solidFill>
                <a:latin typeface="Arial"/>
              </a:rPr>
              <a:t>Yum </a:t>
            </a:r>
            <a:r>
              <a:rPr b="1" i="1" lang="en-IN" sz="800" strike="noStrike">
                <a:solidFill>
                  <a:srgbClr val="009ccb"/>
                </a:solidFill>
                <a:latin typeface="Arial"/>
              </a:rPr>
              <a:t>server (RHEL</a:t>
            </a:r>
            <a:r>
              <a:rPr b="1" i="1" lang="en-IN" sz="800" strike="noStrike">
                <a:solidFill>
                  <a:srgbClr val="009ccb"/>
                </a:solidFill>
                <a:latin typeface="Arial"/>
              </a:rPr>
              <a:t> </a:t>
            </a:r>
            <a:r>
              <a:rPr b="1" i="1" lang="en-IN" sz="800" strike="noStrike">
                <a:solidFill>
                  <a:srgbClr val="009ccb"/>
                </a:solidFill>
                <a:latin typeface="Arial"/>
              </a:rPr>
              <a:t>updates)</a:t>
            </a:r>
            <a:endParaRPr/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b="1" i="1" lang="en-IN" sz="800" strike="noStrike">
                <a:solidFill>
                  <a:srgbClr val="009ccb"/>
                </a:solidFill>
                <a:latin typeface="Arial"/>
              </a:rPr>
              <a:t>Empty pass phrase SSH keys setup between controller node and compute</a:t>
            </a:r>
            <a:r>
              <a:rPr b="1" i="1" lang="en-IN" sz="800" strike="noStrike">
                <a:solidFill>
                  <a:srgbClr val="009ccb"/>
                </a:solidFill>
                <a:latin typeface="Arial"/>
              </a:rPr>
              <a:t> </a:t>
            </a:r>
            <a:r>
              <a:rPr b="1" i="1" lang="en-IN" sz="800" strike="noStrike">
                <a:solidFill>
                  <a:srgbClr val="009ccb"/>
                </a:solidFill>
                <a:latin typeface="Arial"/>
              </a:rPr>
              <a:t>nodes</a:t>
            </a:r>
            <a:endParaRPr/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CustomShape 1"/>
          <p:cNvSpPr/>
          <p:nvPr/>
        </p:nvSpPr>
        <p:spPr>
          <a:xfrm>
            <a:off x="0" y="0"/>
            <a:ext cx="9143640" cy="694800"/>
          </a:xfrm>
          <a:custGeom>
            <a:avLst/>
            <a:gdLst/>
            <a:ahLst/>
            <a:rect l="0" t="0" r="r" b="b"/>
            <a:pathLst>
              <a:path w="9144001" h="695326">
                <a:moveTo>
                  <a:pt x="0" y="0"/>
                </a:moveTo>
                <a:lnTo>
                  <a:pt x="9144000" y="0"/>
                </a:lnTo>
                <a:lnTo>
                  <a:pt x="9144000" y="695325"/>
                </a:lnTo>
                <a:lnTo>
                  <a:pt x="0" y="695325"/>
                </a:lnTo>
                <a:lnTo>
                  <a:pt x="0" y="0"/>
                </a:lnTo>
              </a:path>
            </a:pathLst>
          </a:custGeom>
          <a:solidFill>
            <a:srgbClr val="54b0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7" name="CustomShape 2"/>
          <p:cNvSpPr/>
          <p:nvPr/>
        </p:nvSpPr>
        <p:spPr>
          <a:xfrm>
            <a:off x="8305920" y="0"/>
            <a:ext cx="837720" cy="30132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8" name="TextShape 3"/>
          <p:cNvSpPr txBox="1"/>
          <p:nvPr/>
        </p:nvSpPr>
        <p:spPr>
          <a:xfrm>
            <a:off x="196200" y="181080"/>
            <a:ext cx="8750880" cy="85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ICM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Sample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YML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environment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File</a:t>
            </a:r>
            <a:endParaRPr/>
          </a:p>
        </p:txBody>
      </p:sp>
      <p:sp>
        <p:nvSpPr>
          <p:cNvPr id="1019" name="CustomShape 4"/>
          <p:cNvSpPr/>
          <p:nvPr/>
        </p:nvSpPr>
        <p:spPr>
          <a:xfrm>
            <a:off x="343800" y="929520"/>
            <a:ext cx="3252600" cy="119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IN" sz="1200" strike="noStrike">
                <a:solidFill>
                  <a:srgbClr val="008abf"/>
                </a:solidFill>
                <a:latin typeface="Arial"/>
              </a:rPr>
              <a:t>Create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a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yml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environment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file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like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the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following:</a:t>
            </a:r>
            <a:endParaRPr/>
          </a:p>
          <a:p>
            <a:pPr>
              <a:lnSpc>
                <a:spcPts val="250"/>
              </a:lnSpc>
            </a:pPr>
            <a:r>
              <a:rPr lang="en-IN" sz="600" strike="noStrike">
                <a:solidFill>
                  <a:srgbClr val="7f7f7f"/>
                </a:solidFill>
                <a:latin typeface="Arial"/>
              </a:rPr>
              <a:t>•</a:t>
            </a:r>
            <a:r>
              <a:rPr lang="en-IN" sz="600" strike="noStrike">
                <a:solidFill>
                  <a:srgbClr val="7f7f7f"/>
                </a:solidFill>
                <a:latin typeface="Arial"/>
              </a:rPr>
              <a:t>	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#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================================================================</a:t>
            </a:r>
            <a:endParaRPr/>
          </a:p>
          <a:p>
            <a:pPr>
              <a:lnSpc>
                <a:spcPts val="250"/>
              </a:lnSpc>
              <a:buFont typeface="StarSymbol"/>
              <a:buChar char=""/>
            </a:pPr>
            <a:r>
              <a:rPr lang="en-IN" sz="600" strike="noStrike">
                <a:solidFill>
                  <a:srgbClr val="008abf"/>
                </a:solidFill>
                <a:latin typeface="Arial"/>
              </a:rPr>
              <a:t>#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Environment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Information</a:t>
            </a:r>
            <a:endParaRPr/>
          </a:p>
          <a:p>
            <a:pPr>
              <a:lnSpc>
                <a:spcPts val="250"/>
              </a:lnSpc>
            </a:pPr>
            <a:r>
              <a:rPr lang="en-IN" sz="600" strike="noStrike">
                <a:solidFill>
                  <a:srgbClr val="7f7f7f"/>
                </a:solidFill>
                <a:latin typeface="Arial"/>
              </a:rPr>
              <a:t>•</a:t>
            </a:r>
            <a:r>
              <a:rPr lang="en-IN" sz="600" strike="noStrike">
                <a:solidFill>
                  <a:srgbClr val="7f7f7f"/>
                </a:solidFill>
                <a:latin typeface="Arial"/>
              </a:rPr>
              <a:t>	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#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================================================================</a:t>
            </a:r>
            <a:endParaRPr/>
          </a:p>
          <a:p>
            <a:pPr>
              <a:lnSpc>
                <a:spcPts val="247"/>
              </a:lnSpc>
              <a:buFont typeface="StarSymbol"/>
              <a:buChar char=""/>
            </a:pPr>
            <a:r>
              <a:rPr lang="en-IN" sz="600" strike="noStrike">
                <a:solidFill>
                  <a:srgbClr val="008abf"/>
                </a:solidFill>
                <a:latin typeface="Arial"/>
              </a:rPr>
              <a:t>environment:</a:t>
            </a:r>
            <a:endParaRPr/>
          </a:p>
          <a:p>
            <a:pPr>
              <a:lnSpc>
                <a:spcPts val="247"/>
              </a:lnSpc>
              <a:buFont typeface="StarSymbol"/>
              <a:buChar char=""/>
            </a:pPr>
            <a:r>
              <a:rPr lang="en-IN" sz="600" strike="noStrike">
                <a:solidFill>
                  <a:srgbClr val="008abf"/>
                </a:solidFill>
                <a:latin typeface="Arial"/>
              </a:rPr>
              <a:t>base: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example-ibm-os-single-controller-n-compute</a:t>
            </a:r>
            <a:endParaRPr/>
          </a:p>
          <a:p>
            <a:pPr>
              <a:lnSpc>
                <a:spcPts val="247"/>
              </a:lnSpc>
              <a:buFont typeface="StarSymbol"/>
              <a:buChar char=""/>
            </a:pPr>
            <a:r>
              <a:rPr lang="en-IN" sz="600" strike="noStrike">
                <a:solidFill>
                  <a:srgbClr val="008abf"/>
                </a:solidFill>
                <a:latin typeface="Arial"/>
              </a:rPr>
              <a:t>default_attributes:</a:t>
            </a:r>
            <a:endParaRPr/>
          </a:p>
          <a:p>
            <a:pPr>
              <a:lnSpc>
                <a:spcPts val="250"/>
              </a:lnSpc>
              <a:buFont typeface="StarSymbol"/>
              <a:buChar char=""/>
            </a:pPr>
            <a:r>
              <a:rPr lang="en-IN" sz="600" strike="noStrike">
                <a:solidFill>
                  <a:srgbClr val="008abf"/>
                </a:solidFill>
                <a:latin typeface="Arial"/>
              </a:rPr>
              <a:t>#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(Optional)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Add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Default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Environment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Attributes</a:t>
            </a:r>
            <a:endParaRPr/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IN" sz="600" strike="noStrike">
                <a:solidFill>
                  <a:srgbClr val="008abf"/>
                </a:solidFill>
                <a:latin typeface="Arial"/>
              </a:rPr>
              <a:t>openstack.endpoints.compute-vnc-bind.bind_interfac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e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: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'ens224'</a:t>
            </a:r>
            <a:endParaRPr/>
          </a:p>
        </p:txBody>
      </p:sp>
      <p:sp>
        <p:nvSpPr>
          <p:cNvPr id="1020" name="CustomShape 5"/>
          <p:cNvSpPr/>
          <p:nvPr/>
        </p:nvSpPr>
        <p:spPr>
          <a:xfrm>
            <a:off x="343800" y="2017080"/>
            <a:ext cx="51840" cy="27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250"/>
              </a:lnSpc>
            </a:pPr>
            <a:r>
              <a:rPr lang="en-IN" sz="600" strike="noStrike">
                <a:solidFill>
                  <a:srgbClr val="7f7f7f"/>
                </a:solidFill>
                <a:latin typeface="Arial"/>
              </a:rPr>
              <a:t>•</a:t>
            </a:r>
            <a:endParaRPr/>
          </a:p>
          <a:p>
            <a:pPr>
              <a:lnSpc>
                <a:spcPts val="247"/>
              </a:lnSpc>
            </a:pPr>
            <a:r>
              <a:rPr lang="en-IN" sz="600" strike="noStrike">
                <a:solidFill>
                  <a:srgbClr val="7f7f7f"/>
                </a:solidFill>
                <a:latin typeface="Arial"/>
              </a:rPr>
              <a:t>•</a:t>
            </a:r>
            <a:endParaRPr/>
          </a:p>
          <a:p>
            <a:pPr>
              <a:lnSpc>
                <a:spcPts val="250"/>
              </a:lnSpc>
            </a:pPr>
            <a:r>
              <a:rPr lang="en-IN" sz="600" strike="noStrike">
                <a:solidFill>
                  <a:srgbClr val="7f7f7f"/>
                </a:solidFill>
                <a:latin typeface="Arial"/>
              </a:rPr>
              <a:t>•</a:t>
            </a:r>
            <a:endParaRPr/>
          </a:p>
        </p:txBody>
      </p:sp>
      <p:sp>
        <p:nvSpPr>
          <p:cNvPr id="1021" name="CustomShape 6"/>
          <p:cNvSpPr/>
          <p:nvPr/>
        </p:nvSpPr>
        <p:spPr>
          <a:xfrm>
            <a:off x="608760" y="2017080"/>
            <a:ext cx="2217600" cy="36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250"/>
              </a:lnSpc>
            </a:pPr>
            <a:r>
              <a:rPr lang="en-IN" sz="600" strike="noStrike">
                <a:solidFill>
                  <a:srgbClr val="008abf"/>
                </a:solidFill>
                <a:latin typeface="Arial"/>
              </a:rPr>
              <a:t>override_attributes:</a:t>
            </a:r>
            <a:endParaRPr/>
          </a:p>
          <a:p>
            <a:pPr>
              <a:lnSpc>
                <a:spcPts val="247"/>
              </a:lnSpc>
            </a:pPr>
            <a:r>
              <a:rPr lang="en-IN" sz="600" strike="noStrike">
                <a:solidFill>
                  <a:srgbClr val="008abf"/>
                </a:solidFill>
                <a:latin typeface="Arial"/>
              </a:rPr>
              <a:t>#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(Optional)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Add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Override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Environment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Attributes</a:t>
            </a:r>
            <a:endParaRPr/>
          </a:p>
          <a:p>
            <a:pPr>
              <a:lnSpc>
                <a:spcPts val="250"/>
              </a:lnSpc>
            </a:pPr>
            <a:r>
              <a:rPr lang="en-IN" sz="600" strike="noStrike">
                <a:solidFill>
                  <a:srgbClr val="008abf"/>
                </a:solidFill>
                <a:latin typeface="Arial"/>
              </a:rPr>
              <a:t>ntp.servers: [0.pool.ntp.org, 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1.pool.ntp.org, 2.pool.ntp.org,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3.pool.ntp.org]</a:t>
            </a:r>
            <a:endParaRPr/>
          </a:p>
        </p:txBody>
      </p:sp>
      <p:sp>
        <p:nvSpPr>
          <p:cNvPr id="1022" name="CustomShape 7"/>
          <p:cNvSpPr/>
          <p:nvPr/>
        </p:nvSpPr>
        <p:spPr>
          <a:xfrm>
            <a:off x="643320" y="2390760"/>
            <a:ext cx="1334520" cy="27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247"/>
              </a:lnSpc>
            </a:pPr>
            <a:r>
              <a:rPr lang="en-IN" sz="600" strike="noStrike">
                <a:solidFill>
                  <a:srgbClr val="008abf"/>
                </a:solidFill>
                <a:latin typeface="Arial"/>
              </a:rPr>
              <a:t>openstack.compute.config.quota_cores  openstack.compute.config.quota_instances  openstack.compute.config.quota_ram</a:t>
            </a:r>
            <a:endParaRPr/>
          </a:p>
        </p:txBody>
      </p:sp>
      <p:sp>
        <p:nvSpPr>
          <p:cNvPr id="1023" name="CustomShape 8"/>
          <p:cNvSpPr/>
          <p:nvPr/>
        </p:nvSpPr>
        <p:spPr>
          <a:xfrm>
            <a:off x="2131920" y="2385720"/>
            <a:ext cx="312840" cy="36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250"/>
              </a:lnSpc>
            </a:pPr>
            <a:r>
              <a:rPr lang="en-IN" sz="600" strike="noStrike">
                <a:solidFill>
                  <a:srgbClr val="008abf"/>
                </a:solidFill>
                <a:latin typeface="Arial"/>
              </a:rPr>
              <a:t>: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'500'</a:t>
            </a:r>
            <a:endParaRPr/>
          </a:p>
          <a:p>
            <a:pPr algn="ctr">
              <a:lnSpc>
                <a:spcPts val="247"/>
              </a:lnSpc>
            </a:pPr>
            <a:r>
              <a:rPr lang="en-IN" sz="600" strike="noStrike">
                <a:solidFill>
                  <a:srgbClr val="008abf"/>
                </a:solidFill>
                <a:latin typeface="Arial"/>
              </a:rPr>
              <a:t>: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'500'</a:t>
            </a:r>
            <a:endParaRPr/>
          </a:p>
          <a:p>
            <a:pPr algn="ctr">
              <a:lnSpc>
                <a:spcPts val="250"/>
              </a:lnSpc>
            </a:pPr>
            <a:r>
              <a:rPr lang="en-IN" sz="600" strike="noStrike">
                <a:solidFill>
                  <a:srgbClr val="008abf"/>
                </a:solidFill>
                <a:latin typeface="Arial"/>
              </a:rPr>
              <a:t>: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'500000'</a:t>
            </a:r>
            <a:endParaRPr/>
          </a:p>
        </p:txBody>
      </p:sp>
      <p:sp>
        <p:nvSpPr>
          <p:cNvPr id="1024" name="CustomShape 9"/>
          <p:cNvSpPr/>
          <p:nvPr/>
        </p:nvSpPr>
        <p:spPr>
          <a:xfrm>
            <a:off x="643320" y="2652120"/>
            <a:ext cx="1800000" cy="18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600" strike="noStrike">
                <a:solidFill>
                  <a:srgbClr val="008abf"/>
                </a:solidFill>
                <a:latin typeface="Arial"/>
              </a:rPr>
              <a:t>openstack.compute.config.quota_security_group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s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	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: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'50'</a:t>
            </a:r>
            <a:endParaRPr/>
          </a:p>
        </p:txBody>
      </p:sp>
      <p:sp>
        <p:nvSpPr>
          <p:cNvPr id="1025" name="CustomShape 10"/>
          <p:cNvSpPr/>
          <p:nvPr/>
        </p:nvSpPr>
        <p:spPr>
          <a:xfrm>
            <a:off x="343800" y="2385720"/>
            <a:ext cx="51840" cy="46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250"/>
              </a:lnSpc>
            </a:pPr>
            <a:r>
              <a:rPr lang="en-IN" sz="600" strike="noStrike">
                <a:solidFill>
                  <a:srgbClr val="7f7f7f"/>
                </a:solidFill>
                <a:latin typeface="Arial"/>
              </a:rPr>
              <a:t>•</a:t>
            </a:r>
            <a:endParaRPr/>
          </a:p>
          <a:p>
            <a:pPr>
              <a:lnSpc>
                <a:spcPts val="247"/>
              </a:lnSpc>
            </a:pPr>
            <a:r>
              <a:rPr lang="en-IN" sz="600" strike="noStrike">
                <a:solidFill>
                  <a:srgbClr val="7f7f7f"/>
                </a:solidFill>
                <a:latin typeface="Arial"/>
              </a:rPr>
              <a:t>•</a:t>
            </a:r>
            <a:endParaRPr/>
          </a:p>
          <a:p>
            <a:pPr>
              <a:lnSpc>
                <a:spcPts val="247"/>
              </a:lnSpc>
            </a:pPr>
            <a:r>
              <a:rPr lang="en-IN" sz="600" strike="noStrike">
                <a:solidFill>
                  <a:srgbClr val="7f7f7f"/>
                </a:solidFill>
                <a:latin typeface="Arial"/>
              </a:rPr>
              <a:t>•</a:t>
            </a:r>
            <a:endParaRPr/>
          </a:p>
          <a:p>
            <a:pPr>
              <a:lnSpc>
                <a:spcPts val="250"/>
              </a:lnSpc>
            </a:pPr>
            <a:r>
              <a:rPr lang="en-IN" sz="600" strike="noStrike">
                <a:solidFill>
                  <a:srgbClr val="7f7f7f"/>
                </a:solidFill>
                <a:latin typeface="Arial"/>
              </a:rPr>
              <a:t>•</a:t>
            </a:r>
            <a:endParaRPr/>
          </a:p>
          <a:p>
            <a:pPr>
              <a:lnSpc>
                <a:spcPct val="100000"/>
              </a:lnSpc>
            </a:pPr>
            <a:r>
              <a:rPr lang="en-IN" sz="600" strike="noStrike">
                <a:solidFill>
                  <a:srgbClr val="7f7f7f"/>
                </a:solidFill>
                <a:latin typeface="Arial"/>
              </a:rPr>
              <a:t>•</a:t>
            </a:r>
            <a:endParaRPr/>
          </a:p>
        </p:txBody>
      </p:sp>
      <p:sp>
        <p:nvSpPr>
          <p:cNvPr id="1026" name="CustomShape 11"/>
          <p:cNvSpPr/>
          <p:nvPr/>
        </p:nvSpPr>
        <p:spPr>
          <a:xfrm>
            <a:off x="643320" y="2754000"/>
            <a:ext cx="1753560" cy="18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600" strike="noStrike">
                <a:solidFill>
                  <a:srgbClr val="008abf"/>
                </a:solidFill>
                <a:latin typeface="Arial"/>
              </a:rPr>
              <a:t>openstack.compute.config.quota_volume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s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	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: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'100'</a:t>
            </a:r>
            <a:endParaRPr/>
          </a:p>
        </p:txBody>
      </p:sp>
      <p:sp>
        <p:nvSpPr>
          <p:cNvPr id="1027" name="CustomShape 12"/>
          <p:cNvSpPr/>
          <p:nvPr/>
        </p:nvSpPr>
        <p:spPr>
          <a:xfrm>
            <a:off x="643320" y="2931480"/>
            <a:ext cx="1888920" cy="46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250"/>
              </a:lnSpc>
            </a:pPr>
            <a:r>
              <a:rPr lang="en-IN" sz="600" strike="noStrike">
                <a:solidFill>
                  <a:srgbClr val="008abf"/>
                </a:solidFill>
                <a:latin typeface="Arial"/>
              </a:rPr>
              <a:t>openstack.endpoints.hos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t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: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'9.30.182.239'</a:t>
            </a:r>
            <a:endParaRPr/>
          </a:p>
          <a:p>
            <a:pPr>
              <a:lnSpc>
                <a:spcPts val="247"/>
              </a:lnSpc>
            </a:pPr>
            <a:r>
              <a:rPr lang="en-IN" sz="600" strike="noStrike">
                <a:solidFill>
                  <a:srgbClr val="008abf"/>
                </a:solidFill>
                <a:latin typeface="Arial"/>
              </a:rPr>
              <a:t>openstack.endpoints.bind-host: '9.30.182.239'  openstack.network.openvswitch.tenant_network_type    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: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 'gre'</a:t>
            </a:r>
            <a:endParaRPr/>
          </a:p>
          <a:p>
            <a:pPr>
              <a:lnSpc>
                <a:spcPct val="100000"/>
              </a:lnSpc>
            </a:pPr>
            <a:r>
              <a:rPr lang="en-IN" sz="600" strike="noStrike">
                <a:solidFill>
                  <a:srgbClr val="008abf"/>
                </a:solidFill>
                <a:latin typeface="Arial"/>
              </a:rPr>
              <a:t>openstack.network.openvswitch.network_vlan_ranges    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: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''</a:t>
            </a:r>
            <a:endParaRPr/>
          </a:p>
        </p:txBody>
      </p:sp>
      <p:sp>
        <p:nvSpPr>
          <p:cNvPr id="1028" name="CustomShape 13"/>
          <p:cNvSpPr/>
          <p:nvPr/>
        </p:nvSpPr>
        <p:spPr>
          <a:xfrm>
            <a:off x="2236680" y="3300120"/>
            <a:ext cx="185040" cy="27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250"/>
              </a:lnSpc>
            </a:pPr>
            <a:r>
              <a:rPr lang="en-IN" sz="600" strike="noStrike">
                <a:solidFill>
                  <a:srgbClr val="008abf"/>
                </a:solidFill>
                <a:latin typeface="Arial"/>
              </a:rPr>
              <a:t>: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'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gre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'</a:t>
            </a:r>
            <a:endParaRPr/>
          </a:p>
          <a:p>
            <a:pPr>
              <a:lnSpc>
                <a:spcPts val="250"/>
              </a:lnSpc>
            </a:pPr>
            <a:r>
              <a:rPr lang="en-IN" sz="600" strike="noStrike">
                <a:solidFill>
                  <a:srgbClr val="008abf"/>
                </a:solidFill>
                <a:latin typeface="Arial"/>
              </a:rPr>
              <a:t>: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''</a:t>
            </a:r>
            <a:endParaRPr/>
          </a:p>
        </p:txBody>
      </p:sp>
      <p:sp>
        <p:nvSpPr>
          <p:cNvPr id="1029" name="CustomShape 14"/>
          <p:cNvSpPr/>
          <p:nvPr/>
        </p:nvSpPr>
        <p:spPr>
          <a:xfrm>
            <a:off x="643320" y="3305160"/>
            <a:ext cx="1410120" cy="27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just">
              <a:lnSpc>
                <a:spcPts val="247"/>
              </a:lnSpc>
            </a:pPr>
            <a:r>
              <a:rPr lang="en-IN" sz="600" strike="noStrike">
                <a:solidFill>
                  <a:srgbClr val="008abf"/>
                </a:solidFill>
                <a:latin typeface="Arial"/>
              </a:rPr>
              <a:t>openstack.network.ml2.tenant_network_types  openstack.network.ml2.network_vlan_ranges  openstack.network.ml2.flat_networks</a:t>
            </a:r>
            <a:endParaRPr/>
          </a:p>
        </p:txBody>
      </p:sp>
      <p:sp>
        <p:nvSpPr>
          <p:cNvPr id="1030" name="CustomShape 15"/>
          <p:cNvSpPr/>
          <p:nvPr/>
        </p:nvSpPr>
        <p:spPr>
          <a:xfrm>
            <a:off x="2088720" y="3477600"/>
            <a:ext cx="81720" cy="18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600" strike="noStrike">
                <a:solidFill>
                  <a:srgbClr val="008abf"/>
                </a:solidFill>
                <a:latin typeface="Arial"/>
              </a:rPr>
              <a:t>: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''</a:t>
            </a:r>
            <a:endParaRPr/>
          </a:p>
        </p:txBody>
      </p:sp>
      <p:sp>
        <p:nvSpPr>
          <p:cNvPr id="1031" name="CustomShape 16"/>
          <p:cNvSpPr/>
          <p:nvPr/>
        </p:nvSpPr>
        <p:spPr>
          <a:xfrm>
            <a:off x="343800" y="2931480"/>
            <a:ext cx="51840" cy="74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250"/>
              </a:lnSpc>
            </a:pPr>
            <a:r>
              <a:rPr lang="en-IN" sz="600" strike="noStrike">
                <a:solidFill>
                  <a:srgbClr val="7f7f7f"/>
                </a:solidFill>
                <a:latin typeface="Arial"/>
              </a:rPr>
              <a:t>•</a:t>
            </a:r>
            <a:endParaRPr/>
          </a:p>
          <a:p>
            <a:pPr>
              <a:lnSpc>
                <a:spcPts val="247"/>
              </a:lnSpc>
            </a:pPr>
            <a:r>
              <a:rPr lang="en-IN" sz="600" strike="noStrike">
                <a:solidFill>
                  <a:srgbClr val="7f7f7f"/>
                </a:solidFill>
                <a:latin typeface="Arial"/>
              </a:rPr>
              <a:t>•</a:t>
            </a:r>
            <a:endParaRPr/>
          </a:p>
          <a:p>
            <a:pPr>
              <a:lnSpc>
                <a:spcPts val="250"/>
              </a:lnSpc>
            </a:pPr>
            <a:r>
              <a:rPr lang="en-IN" sz="600" strike="noStrike">
                <a:solidFill>
                  <a:srgbClr val="7f7f7f"/>
                </a:solidFill>
                <a:latin typeface="Arial"/>
              </a:rPr>
              <a:t>•</a:t>
            </a:r>
            <a:endParaRPr/>
          </a:p>
          <a:p>
            <a:pPr>
              <a:lnSpc>
                <a:spcPts val="250"/>
              </a:lnSpc>
            </a:pPr>
            <a:r>
              <a:rPr lang="en-IN" sz="600" strike="noStrike">
                <a:solidFill>
                  <a:srgbClr val="7f7f7f"/>
                </a:solidFill>
                <a:latin typeface="Arial"/>
              </a:rPr>
              <a:t>•</a:t>
            </a:r>
            <a:endParaRPr/>
          </a:p>
          <a:p>
            <a:pPr>
              <a:lnSpc>
                <a:spcPts val="247"/>
              </a:lnSpc>
            </a:pPr>
            <a:r>
              <a:rPr lang="en-IN" sz="600" strike="noStrike">
                <a:solidFill>
                  <a:srgbClr val="7f7f7f"/>
                </a:solidFill>
                <a:latin typeface="Arial"/>
              </a:rPr>
              <a:t>•</a:t>
            </a:r>
            <a:endParaRPr/>
          </a:p>
          <a:p>
            <a:pPr>
              <a:lnSpc>
                <a:spcPts val="247"/>
              </a:lnSpc>
            </a:pPr>
            <a:r>
              <a:rPr lang="en-IN" sz="600" strike="noStrike">
                <a:solidFill>
                  <a:srgbClr val="7f7f7f"/>
                </a:solidFill>
                <a:latin typeface="Arial"/>
              </a:rPr>
              <a:t>•</a:t>
            </a:r>
            <a:endParaRPr/>
          </a:p>
          <a:p>
            <a:pPr>
              <a:lnSpc>
                <a:spcPts val="247"/>
              </a:lnSpc>
            </a:pPr>
            <a:r>
              <a:rPr lang="en-IN" sz="600" strike="noStrike">
                <a:solidFill>
                  <a:srgbClr val="7f7f7f"/>
                </a:solidFill>
                <a:latin typeface="Arial"/>
              </a:rPr>
              <a:t>•</a:t>
            </a:r>
            <a:endParaRPr/>
          </a:p>
          <a:p>
            <a:pPr>
              <a:lnSpc>
                <a:spcPts val="250"/>
              </a:lnSpc>
            </a:pPr>
            <a:r>
              <a:rPr lang="en-IN" sz="600" strike="noStrike">
                <a:solidFill>
                  <a:srgbClr val="7f7f7f"/>
                </a:solidFill>
                <a:latin typeface="Arial"/>
              </a:rPr>
              <a:t>•</a:t>
            </a:r>
            <a:endParaRPr/>
          </a:p>
        </p:txBody>
      </p:sp>
      <p:sp>
        <p:nvSpPr>
          <p:cNvPr id="1032" name="CustomShape 17"/>
          <p:cNvSpPr/>
          <p:nvPr/>
        </p:nvSpPr>
        <p:spPr>
          <a:xfrm>
            <a:off x="643320" y="3566520"/>
            <a:ext cx="2032920" cy="18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600" strike="noStrike">
                <a:solidFill>
                  <a:srgbClr val="008abf"/>
                </a:solidFill>
                <a:latin typeface="Arial"/>
              </a:rPr>
              <a:t>openstack.network.l3.external_network_bridge_interface: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"ens256"</a:t>
            </a:r>
            <a:endParaRPr/>
          </a:p>
        </p:txBody>
      </p:sp>
      <p:sp>
        <p:nvSpPr>
          <p:cNvPr id="1033" name="CustomShape 18"/>
          <p:cNvSpPr/>
          <p:nvPr/>
        </p:nvSpPr>
        <p:spPr>
          <a:xfrm>
            <a:off x="573840" y="3757320"/>
            <a:ext cx="2523600" cy="27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250"/>
              </a:lnSpc>
            </a:pPr>
            <a:r>
              <a:rPr lang="en-IN" sz="600" strike="noStrike">
                <a:solidFill>
                  <a:srgbClr val="008abf"/>
                </a:solidFill>
                <a:latin typeface="Arial"/>
              </a:rPr>
              <a:t>##   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openstack.block-storage.volume.create_volume_group    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: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'true'</a:t>
            </a:r>
            <a:endParaRPr/>
          </a:p>
          <a:p>
            <a:pPr>
              <a:lnSpc>
                <a:spcPts val="250"/>
              </a:lnSpc>
            </a:pPr>
            <a:r>
              <a:rPr lang="en-IN" sz="600" strike="noStrike">
                <a:solidFill>
                  <a:srgbClr val="008abf"/>
                </a:solidFill>
                <a:latin typeface="Arial"/>
              </a:rPr>
              <a:t>##   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openstack.block-storage.volume.create_volume_group_type  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: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'block_devices'</a:t>
            </a:r>
            <a:endParaRPr/>
          </a:p>
        </p:txBody>
      </p:sp>
      <p:sp>
        <p:nvSpPr>
          <p:cNvPr id="1034" name="CustomShape 19"/>
          <p:cNvSpPr/>
          <p:nvPr/>
        </p:nvSpPr>
        <p:spPr>
          <a:xfrm>
            <a:off x="573840" y="3934800"/>
            <a:ext cx="2088000" cy="18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600" strike="noStrike">
                <a:solidFill>
                  <a:srgbClr val="008abf"/>
                </a:solidFill>
                <a:latin typeface="Arial"/>
              </a:rPr>
              <a:t>##  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openstack.block-storage.volume.block_devices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	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: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'/dev/sdb'</a:t>
            </a:r>
            <a:endParaRPr/>
          </a:p>
        </p:txBody>
      </p:sp>
      <p:sp>
        <p:nvSpPr>
          <p:cNvPr id="1035" name="CustomShape 20"/>
          <p:cNvSpPr/>
          <p:nvPr/>
        </p:nvSpPr>
        <p:spPr>
          <a:xfrm>
            <a:off x="573840" y="4023720"/>
            <a:ext cx="2442600" cy="18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600" strike="noStrike">
                <a:solidFill>
                  <a:srgbClr val="008abf"/>
                </a:solidFill>
                <a:latin typeface="Arial"/>
              </a:rPr>
              <a:t>##   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openstack.block-storage.volume.volume_group_name     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: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'cinder-volumes'</a:t>
            </a:r>
            <a:endParaRPr/>
          </a:p>
        </p:txBody>
      </p:sp>
      <p:sp>
        <p:nvSpPr>
          <p:cNvPr id="1036" name="CustomShape 21"/>
          <p:cNvSpPr/>
          <p:nvPr/>
        </p:nvSpPr>
        <p:spPr>
          <a:xfrm>
            <a:off x="643320" y="4130640"/>
            <a:ext cx="1531440" cy="36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just">
              <a:lnSpc>
                <a:spcPts val="247"/>
              </a:lnSpc>
            </a:pPr>
            <a:r>
              <a:rPr lang="en-IN" sz="600" strike="noStrike">
                <a:solidFill>
                  <a:srgbClr val="008abf"/>
                </a:solidFill>
                <a:latin typeface="Arial"/>
              </a:rPr>
              <a:t>openstack.block-storage.volume.iscsi_ip_address  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openstack.image.upload_image.rhel65_allowroot  openstack.image.upload_image.Ubuntu-Inception</a:t>
            </a:r>
            <a:endParaRPr/>
          </a:p>
        </p:txBody>
      </p:sp>
      <p:sp>
        <p:nvSpPr>
          <p:cNvPr id="1037" name="CustomShape 22"/>
          <p:cNvSpPr/>
          <p:nvPr/>
        </p:nvSpPr>
        <p:spPr>
          <a:xfrm>
            <a:off x="2262960" y="4125600"/>
            <a:ext cx="2518200" cy="36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250"/>
              </a:lnSpc>
            </a:pPr>
            <a:r>
              <a:rPr lang="en-IN" sz="600" strike="noStrike">
                <a:solidFill>
                  <a:srgbClr val="008abf"/>
                </a:solidFill>
                <a:latin typeface="Arial"/>
              </a:rPr>
              <a:t>: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'10.22.22.238'</a:t>
            </a:r>
            <a:endParaRPr/>
          </a:p>
          <a:p>
            <a:pPr>
              <a:lnSpc>
                <a:spcPts val="247"/>
              </a:lnSpc>
            </a:pPr>
            <a:r>
              <a:rPr lang="en-IN" sz="600" strike="noStrike">
                <a:solidFill>
                  <a:srgbClr val="008abf"/>
                </a:solidFill>
                <a:latin typeface="Arial"/>
              </a:rPr>
              <a:t>: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600" strike="noStrike" u="sng">
                <a:solidFill>
                  <a:srgbClr val="0000ff"/>
                </a:solidFill>
                <a:latin typeface="Arial"/>
              </a:rPr>
              <a:t>'http://9.30.140.50</a:t>
            </a:r>
            <a:r>
              <a:rPr lang="en-IN" sz="600" strike="noStrike" u="sng">
                <a:solidFill>
                  <a:srgbClr val="0000ff"/>
                </a:solidFill>
                <a:latin typeface="Arial"/>
              </a:rPr>
              <a:t>/</a:t>
            </a:r>
            <a:r>
              <a:rPr lang="en-IN" sz="600" strike="noStrike" u="sng">
                <a:solidFill>
                  <a:srgbClr val="0000ff"/>
                </a:solidFill>
                <a:latin typeface="Arial"/>
              </a:rPr>
              <a:t>allFile</a:t>
            </a:r>
            <a:r>
              <a:rPr lang="en-IN" sz="600" strike="noStrike" u="sng">
                <a:solidFill>
                  <a:srgbClr val="0000ff"/>
                </a:solidFill>
                <a:latin typeface="Arial"/>
              </a:rPr>
              <a:t>s</a:t>
            </a:r>
            <a:r>
              <a:rPr lang="en-IN" sz="600" strike="noStrike" u="sng">
                <a:solidFill>
                  <a:srgbClr val="0000ff"/>
                </a:solidFill>
                <a:latin typeface="Arial"/>
              </a:rPr>
              <a:t>/iCMO41/Sample-Images/rhel65_allowroot.qcow2'</a:t>
            </a:r>
            <a:endParaRPr/>
          </a:p>
          <a:p>
            <a:pPr>
              <a:lnSpc>
                <a:spcPts val="250"/>
              </a:lnSpc>
            </a:pPr>
            <a:r>
              <a:rPr lang="en-IN" sz="600" strike="noStrike">
                <a:solidFill>
                  <a:srgbClr val="008abf"/>
                </a:solidFill>
                <a:latin typeface="Arial"/>
              </a:rPr>
              <a:t>:  </a:t>
            </a:r>
            <a:r>
              <a:rPr lang="en-IN" sz="600" strike="noStrike" u="sng">
                <a:solidFill>
                  <a:srgbClr val="0000ff"/>
                </a:solidFill>
                <a:latin typeface="Arial"/>
              </a:rPr>
              <a:t>'http://9.30.140.50/allFiles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/</a:t>
            </a:r>
            <a:r>
              <a:rPr lang="en-IN" sz="600" strike="noStrike" u="sng">
                <a:solidFill>
                  <a:srgbClr val="0000ff"/>
                </a:solidFill>
                <a:latin typeface="Arial"/>
              </a:rPr>
              <a:t>bluemix/Inception/Clean-Inception.qcow2'</a:t>
            </a:r>
            <a:endParaRPr/>
          </a:p>
        </p:txBody>
      </p:sp>
      <p:sp>
        <p:nvSpPr>
          <p:cNvPr id="1038" name="CustomShape 23"/>
          <p:cNvSpPr/>
          <p:nvPr/>
        </p:nvSpPr>
        <p:spPr>
          <a:xfrm>
            <a:off x="643320" y="4392000"/>
            <a:ext cx="2523240" cy="18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600" strike="noStrike">
                <a:solidFill>
                  <a:srgbClr val="008abf"/>
                </a:solidFill>
                <a:latin typeface="Arial"/>
              </a:rPr>
              <a:t>openstack.image.upload_images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	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: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['rhel65_allowroot'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,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'Ubuntu-Inception']</a:t>
            </a:r>
            <a:endParaRPr/>
          </a:p>
        </p:txBody>
      </p:sp>
      <p:sp>
        <p:nvSpPr>
          <p:cNvPr id="1039" name="CustomShape 24"/>
          <p:cNvSpPr/>
          <p:nvPr/>
        </p:nvSpPr>
        <p:spPr>
          <a:xfrm>
            <a:off x="343800" y="3757320"/>
            <a:ext cx="51840" cy="83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250"/>
              </a:lnSpc>
            </a:pPr>
            <a:r>
              <a:rPr lang="en-IN" sz="600" strike="noStrike">
                <a:solidFill>
                  <a:srgbClr val="7f7f7f"/>
                </a:solidFill>
                <a:latin typeface="Arial"/>
              </a:rPr>
              <a:t>•</a:t>
            </a:r>
            <a:endParaRPr/>
          </a:p>
          <a:p>
            <a:pPr>
              <a:lnSpc>
                <a:spcPts val="247"/>
              </a:lnSpc>
            </a:pPr>
            <a:r>
              <a:rPr lang="en-IN" sz="600" strike="noStrike">
                <a:solidFill>
                  <a:srgbClr val="7f7f7f"/>
                </a:solidFill>
                <a:latin typeface="Arial"/>
              </a:rPr>
              <a:t>•</a:t>
            </a:r>
            <a:endParaRPr/>
          </a:p>
          <a:p>
            <a:pPr>
              <a:lnSpc>
                <a:spcPts val="247"/>
              </a:lnSpc>
            </a:pPr>
            <a:r>
              <a:rPr lang="en-IN" sz="600" strike="noStrike">
                <a:solidFill>
                  <a:srgbClr val="7f7f7f"/>
                </a:solidFill>
                <a:latin typeface="Arial"/>
              </a:rPr>
              <a:t>•</a:t>
            </a:r>
            <a:endParaRPr/>
          </a:p>
          <a:p>
            <a:pPr>
              <a:lnSpc>
                <a:spcPts val="250"/>
              </a:lnSpc>
            </a:pPr>
            <a:r>
              <a:rPr lang="en-IN" sz="600" strike="noStrike">
                <a:solidFill>
                  <a:srgbClr val="7f7f7f"/>
                </a:solidFill>
                <a:latin typeface="Arial"/>
              </a:rPr>
              <a:t>•</a:t>
            </a:r>
            <a:endParaRPr/>
          </a:p>
          <a:p>
            <a:pPr>
              <a:lnSpc>
                <a:spcPts val="250"/>
              </a:lnSpc>
            </a:pPr>
            <a:r>
              <a:rPr lang="en-IN" sz="600" strike="noStrike">
                <a:solidFill>
                  <a:srgbClr val="7f7f7f"/>
                </a:solidFill>
                <a:latin typeface="Arial"/>
              </a:rPr>
              <a:t>•</a:t>
            </a:r>
            <a:endParaRPr/>
          </a:p>
          <a:p>
            <a:pPr>
              <a:lnSpc>
                <a:spcPts val="247"/>
              </a:lnSpc>
            </a:pPr>
            <a:r>
              <a:rPr lang="en-IN" sz="600" strike="noStrike">
                <a:solidFill>
                  <a:srgbClr val="7f7f7f"/>
                </a:solidFill>
                <a:latin typeface="Arial"/>
              </a:rPr>
              <a:t>•</a:t>
            </a:r>
            <a:endParaRPr/>
          </a:p>
          <a:p>
            <a:pPr>
              <a:lnSpc>
                <a:spcPts val="247"/>
              </a:lnSpc>
            </a:pPr>
            <a:r>
              <a:rPr lang="en-IN" sz="600" strike="noStrike">
                <a:solidFill>
                  <a:srgbClr val="7f7f7f"/>
                </a:solidFill>
                <a:latin typeface="Arial"/>
              </a:rPr>
              <a:t>•</a:t>
            </a:r>
            <a:endParaRPr/>
          </a:p>
          <a:p>
            <a:pPr>
              <a:lnSpc>
                <a:spcPts val="247"/>
              </a:lnSpc>
            </a:pPr>
            <a:r>
              <a:rPr lang="en-IN" sz="600" strike="noStrike">
                <a:solidFill>
                  <a:srgbClr val="7f7f7f"/>
                </a:solidFill>
                <a:latin typeface="Arial"/>
              </a:rPr>
              <a:t>•</a:t>
            </a:r>
            <a:endParaRPr/>
          </a:p>
          <a:p>
            <a:pPr>
              <a:lnSpc>
                <a:spcPts val="250"/>
              </a:lnSpc>
            </a:pPr>
            <a:r>
              <a:rPr lang="en-IN" sz="600" strike="noStrike">
                <a:solidFill>
                  <a:srgbClr val="7f7f7f"/>
                </a:solidFill>
                <a:latin typeface="Arial"/>
              </a:rPr>
              <a:t>•</a:t>
            </a:r>
            <a:endParaRPr/>
          </a:p>
        </p:txBody>
      </p:sp>
      <p:sp>
        <p:nvSpPr>
          <p:cNvPr id="1040" name="CustomShape 25"/>
          <p:cNvSpPr/>
          <p:nvPr/>
        </p:nvSpPr>
        <p:spPr>
          <a:xfrm>
            <a:off x="573840" y="4480920"/>
            <a:ext cx="2686320" cy="9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600" strike="noStrike">
                <a:solidFill>
                  <a:srgbClr val="008abf"/>
                </a:solidFill>
                <a:latin typeface="Arial"/>
              </a:rPr>
              <a:t>#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600" strike="noStrike">
                <a:solidFill>
                  <a:srgbClr val="008abf"/>
                </a:solidFill>
                <a:latin typeface="Arial"/>
              </a:rPr>
              <a:t>================================================================</a:t>
            </a:r>
            <a:endParaRPr/>
          </a:p>
        </p:txBody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CustomShape 1"/>
          <p:cNvSpPr/>
          <p:nvPr/>
        </p:nvSpPr>
        <p:spPr>
          <a:xfrm>
            <a:off x="0" y="0"/>
            <a:ext cx="9143640" cy="694800"/>
          </a:xfrm>
          <a:custGeom>
            <a:avLst/>
            <a:gdLst/>
            <a:ahLst/>
            <a:rect l="0" t="0" r="r" b="b"/>
            <a:pathLst>
              <a:path w="9144001" h="695326">
                <a:moveTo>
                  <a:pt x="0" y="0"/>
                </a:moveTo>
                <a:lnTo>
                  <a:pt x="9144000" y="0"/>
                </a:lnTo>
                <a:lnTo>
                  <a:pt x="9144000" y="695325"/>
                </a:lnTo>
                <a:lnTo>
                  <a:pt x="0" y="695325"/>
                </a:lnTo>
                <a:lnTo>
                  <a:pt x="0" y="0"/>
                </a:lnTo>
              </a:path>
            </a:pathLst>
          </a:custGeom>
          <a:solidFill>
            <a:srgbClr val="54b0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2" name="CustomShape 2"/>
          <p:cNvSpPr/>
          <p:nvPr/>
        </p:nvSpPr>
        <p:spPr>
          <a:xfrm>
            <a:off x="8305920" y="0"/>
            <a:ext cx="837720" cy="30132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3" name="TextShape 3"/>
          <p:cNvSpPr txBox="1"/>
          <p:nvPr/>
        </p:nvSpPr>
        <p:spPr>
          <a:xfrm>
            <a:off x="196200" y="181080"/>
            <a:ext cx="8750880" cy="85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IBM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Cloud Manager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with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OpenStack (ICM) Self Service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UI</a:t>
            </a:r>
            <a:endParaRPr/>
          </a:p>
        </p:txBody>
      </p:sp>
      <p:sp>
        <p:nvSpPr>
          <p:cNvPr id="1044" name="CustomShape 4"/>
          <p:cNvSpPr/>
          <p:nvPr/>
        </p:nvSpPr>
        <p:spPr>
          <a:xfrm>
            <a:off x="0" y="666720"/>
            <a:ext cx="9143640" cy="44762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0" y="0"/>
            <a:ext cx="9143640" cy="694800"/>
          </a:xfrm>
          <a:custGeom>
            <a:avLst/>
            <a:gdLst/>
            <a:ahLst/>
            <a:rect l="0" t="0" r="r" b="b"/>
            <a:pathLst>
              <a:path w="9144001" h="695326">
                <a:moveTo>
                  <a:pt x="0" y="0"/>
                </a:moveTo>
                <a:lnTo>
                  <a:pt x="9144000" y="0"/>
                </a:lnTo>
                <a:lnTo>
                  <a:pt x="9144000" y="695325"/>
                </a:lnTo>
                <a:lnTo>
                  <a:pt x="0" y="695325"/>
                </a:lnTo>
                <a:lnTo>
                  <a:pt x="0" y="0"/>
                </a:lnTo>
              </a:path>
            </a:pathLst>
          </a:custGeom>
          <a:solidFill>
            <a:srgbClr val="54b0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2"/>
          <p:cNvSpPr/>
          <p:nvPr/>
        </p:nvSpPr>
        <p:spPr>
          <a:xfrm>
            <a:off x="8305920" y="0"/>
            <a:ext cx="837720" cy="30132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TextShape 3"/>
          <p:cNvSpPr txBox="1"/>
          <p:nvPr/>
        </p:nvSpPr>
        <p:spPr>
          <a:xfrm>
            <a:off x="196200" y="181080"/>
            <a:ext cx="8750880" cy="85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Cloud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Foundry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&amp;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OpenStack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-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Top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Two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Open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Source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Cloud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Technologies!</a:t>
            </a:r>
            <a:endParaRPr/>
          </a:p>
        </p:txBody>
      </p:sp>
      <p:sp>
        <p:nvSpPr>
          <p:cNvPr id="204" name="CustomShape 4"/>
          <p:cNvSpPr/>
          <p:nvPr/>
        </p:nvSpPr>
        <p:spPr>
          <a:xfrm>
            <a:off x="1625760" y="916920"/>
            <a:ext cx="5797800" cy="370728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5"/>
          <p:cNvSpPr/>
          <p:nvPr/>
        </p:nvSpPr>
        <p:spPr>
          <a:xfrm>
            <a:off x="1716120" y="4644720"/>
            <a:ext cx="4626720" cy="12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800" strike="noStrike" u="sng">
                <a:solidFill>
                  <a:srgbClr val="0000ff"/>
                </a:solidFill>
                <a:latin typeface="Arial"/>
              </a:rPr>
              <a:t>http://</a:t>
            </a:r>
            <a:r>
              <a:rPr lang="en-IN" sz="800" strike="noStrike" u="sng">
                <a:solidFill>
                  <a:srgbClr val="0000ff"/>
                </a:solidFill>
                <a:latin typeface="Arial"/>
              </a:rPr>
              <a:t>analystpov.com/cloud-computing/top-15-open-source-cloud-computing-technologies-2014-24727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CustomShape 1"/>
          <p:cNvSpPr/>
          <p:nvPr/>
        </p:nvSpPr>
        <p:spPr>
          <a:xfrm>
            <a:off x="0" y="0"/>
            <a:ext cx="9143640" cy="5143320"/>
          </a:xfrm>
          <a:custGeom>
            <a:avLst/>
            <a:gdLst/>
            <a:ahLst/>
            <a:rect l="0" t="0" r="r" b="b"/>
            <a:pathLst>
              <a:path w="9144001" h="5143500">
                <a:moveTo>
                  <a:pt x="0" y="0"/>
                </a:moveTo>
                <a:lnTo>
                  <a:pt x="9144000" y="0"/>
                </a:lnTo>
                <a:lnTo>
                  <a:pt x="9144000" y="5143499"/>
                </a:lnTo>
                <a:lnTo>
                  <a:pt x="0" y="5143499"/>
                </a:lnTo>
                <a:lnTo>
                  <a:pt x="0" y="0"/>
                </a:lnTo>
              </a:path>
            </a:pathLst>
          </a:custGeom>
          <a:solidFill>
            <a:srgbClr val="00afe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6" name="CustomShape 2"/>
          <p:cNvSpPr/>
          <p:nvPr/>
        </p:nvSpPr>
        <p:spPr>
          <a:xfrm>
            <a:off x="633240" y="925920"/>
            <a:ext cx="2193480" cy="18558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7" name="CustomShape 3"/>
          <p:cNvSpPr/>
          <p:nvPr/>
        </p:nvSpPr>
        <p:spPr>
          <a:xfrm>
            <a:off x="8229960" y="4797360"/>
            <a:ext cx="615240" cy="18108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8" name="CustomShape 4"/>
          <p:cNvSpPr/>
          <p:nvPr/>
        </p:nvSpPr>
        <p:spPr>
          <a:xfrm>
            <a:off x="2502000" y="2656800"/>
            <a:ext cx="3093840" cy="85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1164"/>
              </a:lnSpc>
            </a:pP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Inception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Machine  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Bluemix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Client</a:t>
            </a:r>
            <a:endParaRPr/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CustomShape 1"/>
          <p:cNvSpPr/>
          <p:nvPr/>
        </p:nvSpPr>
        <p:spPr>
          <a:xfrm>
            <a:off x="0" y="0"/>
            <a:ext cx="9143640" cy="694800"/>
          </a:xfrm>
          <a:custGeom>
            <a:avLst/>
            <a:gdLst/>
            <a:ahLst/>
            <a:rect l="0" t="0" r="r" b="b"/>
            <a:pathLst>
              <a:path w="9144001" h="695326">
                <a:moveTo>
                  <a:pt x="0" y="0"/>
                </a:moveTo>
                <a:lnTo>
                  <a:pt x="9144000" y="0"/>
                </a:lnTo>
                <a:lnTo>
                  <a:pt x="9144000" y="695325"/>
                </a:lnTo>
                <a:lnTo>
                  <a:pt x="0" y="695325"/>
                </a:lnTo>
                <a:lnTo>
                  <a:pt x="0" y="0"/>
                </a:lnTo>
              </a:path>
            </a:pathLst>
          </a:custGeom>
          <a:solidFill>
            <a:srgbClr val="54b0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0" name="CustomShape 2"/>
          <p:cNvSpPr/>
          <p:nvPr/>
        </p:nvSpPr>
        <p:spPr>
          <a:xfrm>
            <a:off x="8305920" y="0"/>
            <a:ext cx="837720" cy="30132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1" name="TextShape 3"/>
          <p:cNvSpPr txBox="1"/>
          <p:nvPr/>
        </p:nvSpPr>
        <p:spPr>
          <a:xfrm>
            <a:off x="196200" y="181080"/>
            <a:ext cx="8750880" cy="85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Converting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a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VMWare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OVA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to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OpenStack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Raw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Image</a:t>
            </a:r>
            <a:endParaRPr/>
          </a:p>
        </p:txBody>
      </p:sp>
      <p:sp>
        <p:nvSpPr>
          <p:cNvPr id="1052" name="CustomShape 4"/>
          <p:cNvSpPr/>
          <p:nvPr/>
        </p:nvSpPr>
        <p:spPr>
          <a:xfrm>
            <a:off x="137160" y="802080"/>
            <a:ext cx="8844480" cy="136296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3" name="CustomShape 5"/>
          <p:cNvSpPr/>
          <p:nvPr/>
        </p:nvSpPr>
        <p:spPr>
          <a:xfrm>
            <a:off x="162000" y="827280"/>
            <a:ext cx="8844480" cy="136296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4" name="CustomShape 6"/>
          <p:cNvSpPr/>
          <p:nvPr/>
        </p:nvSpPr>
        <p:spPr>
          <a:xfrm>
            <a:off x="231120" y="864720"/>
            <a:ext cx="8648280" cy="98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trike="noStrike">
                <a:latin typeface="Arial"/>
              </a:rPr>
              <a:t>Changes</a:t>
            </a:r>
            <a:r>
              <a:rPr b="1" lang="en-IN" strike="noStrike">
                <a:latin typeface="Arial"/>
              </a:rPr>
              <a:t> </a:t>
            </a:r>
            <a:r>
              <a:rPr b="1" lang="en-IN" strike="noStrike">
                <a:latin typeface="Arial"/>
              </a:rPr>
              <a:t>Required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1000"/>
              </a:lnSpc>
              <a:buFont typeface="StarSymbol"/>
              <a:buChar char=""/>
            </a:pPr>
            <a:r>
              <a:rPr lang="en-IN" sz="1400" strike="noStrike">
                <a:solidFill>
                  <a:srgbClr val="008abf"/>
                </a:solidFill>
                <a:latin typeface="Arial"/>
              </a:rPr>
              <a:t>Some of the images we were required to run were legacy Vmware images, which we needed to</a:t>
            </a:r>
            <a:r>
              <a:rPr lang="en-IN" sz="14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008abf"/>
                </a:solidFill>
                <a:latin typeface="Arial"/>
              </a:rPr>
              <a:t>convert  and run on OpenStack, our Inception image being one of</a:t>
            </a:r>
            <a:r>
              <a:rPr lang="en-IN" sz="14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008abf"/>
                </a:solidFill>
                <a:latin typeface="Arial"/>
              </a:rPr>
              <a:t>them.</a:t>
            </a:r>
            <a:endParaRPr/>
          </a:p>
        </p:txBody>
      </p:sp>
      <p:sp>
        <p:nvSpPr>
          <p:cNvPr id="1055" name="CustomShape 7"/>
          <p:cNvSpPr/>
          <p:nvPr/>
        </p:nvSpPr>
        <p:spPr>
          <a:xfrm>
            <a:off x="3965040" y="2160360"/>
            <a:ext cx="116172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just">
              <a:lnSpc>
                <a:spcPct val="100000"/>
              </a:lnSpc>
            </a:pPr>
            <a:r>
              <a:rPr lang="en-IN" sz="1000" strike="noStrike">
                <a:latin typeface="Arial"/>
              </a:rPr>
              <a:t>Ensure partioning is  correct – no swap</a:t>
            </a:r>
            <a:r>
              <a:rPr lang="en-IN" sz="1000" strike="noStrike">
                <a:latin typeface="Arial"/>
              </a:rPr>
              <a:t> </a:t>
            </a:r>
            <a:r>
              <a:rPr lang="en-IN" sz="1000" strike="noStrike">
                <a:latin typeface="Arial"/>
              </a:rPr>
              <a:t>in  </a:t>
            </a:r>
            <a:r>
              <a:rPr lang="en-IN" sz="1000" strike="noStrike">
                <a:latin typeface="Arial"/>
              </a:rPr>
              <a:t>end</a:t>
            </a:r>
            <a:endParaRPr/>
          </a:p>
        </p:txBody>
      </p:sp>
      <p:sp>
        <p:nvSpPr>
          <p:cNvPr id="1056" name="CustomShape 8"/>
          <p:cNvSpPr/>
          <p:nvPr/>
        </p:nvSpPr>
        <p:spPr>
          <a:xfrm>
            <a:off x="3965040" y="3074760"/>
            <a:ext cx="900720" cy="15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1000" strike="noStrike">
                <a:latin typeface="Arial"/>
              </a:rPr>
              <a:t>Install</a:t>
            </a:r>
            <a:r>
              <a:rPr lang="en-IN" sz="1000" strike="noStrike">
                <a:latin typeface="Arial"/>
              </a:rPr>
              <a:t> </a:t>
            </a:r>
            <a:r>
              <a:rPr lang="en-IN" sz="1000" strike="noStrike">
                <a:latin typeface="Arial"/>
              </a:rPr>
              <a:t>cloud-init</a:t>
            </a:r>
            <a:endParaRPr/>
          </a:p>
        </p:txBody>
      </p:sp>
      <p:sp>
        <p:nvSpPr>
          <p:cNvPr id="1057" name="CustomShape 9"/>
          <p:cNvSpPr/>
          <p:nvPr/>
        </p:nvSpPr>
        <p:spPr>
          <a:xfrm>
            <a:off x="3965040" y="3607920"/>
            <a:ext cx="1204200" cy="15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1000" strike="noStrike">
                <a:latin typeface="Arial"/>
              </a:rPr>
              <a:t>Install</a:t>
            </a:r>
            <a:r>
              <a:rPr lang="en-IN" sz="1000" strike="noStrike">
                <a:latin typeface="Arial"/>
              </a:rPr>
              <a:t> </a:t>
            </a:r>
            <a:r>
              <a:rPr lang="en-IN" sz="1000" strike="noStrike">
                <a:latin typeface="Arial"/>
              </a:rPr>
              <a:t>isc-dhcp-client</a:t>
            </a:r>
            <a:endParaRPr/>
          </a:p>
        </p:txBody>
      </p:sp>
      <p:sp>
        <p:nvSpPr>
          <p:cNvPr id="1058" name="CustomShape 10"/>
          <p:cNvSpPr/>
          <p:nvPr/>
        </p:nvSpPr>
        <p:spPr>
          <a:xfrm>
            <a:off x="3965040" y="4141440"/>
            <a:ext cx="1302840" cy="15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1000" strike="noStrike">
                <a:latin typeface="Arial"/>
              </a:rPr>
              <a:t>Use qemu-img</a:t>
            </a:r>
            <a:r>
              <a:rPr lang="en-IN" sz="1000" strike="noStrike">
                <a:latin typeface="Arial"/>
              </a:rPr>
              <a:t> </a:t>
            </a:r>
            <a:r>
              <a:rPr lang="en-IN" sz="1000" strike="noStrike">
                <a:latin typeface="Arial"/>
              </a:rPr>
              <a:t>convert</a:t>
            </a:r>
            <a:endParaRPr/>
          </a:p>
        </p:txBody>
      </p:sp>
      <p:sp>
        <p:nvSpPr>
          <p:cNvPr id="1059" name="CustomShape 11"/>
          <p:cNvSpPr/>
          <p:nvPr/>
        </p:nvSpPr>
        <p:spPr>
          <a:xfrm>
            <a:off x="7930080" y="144360"/>
            <a:ext cx="1071360" cy="21384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0" name="CustomShape 12"/>
          <p:cNvSpPr/>
          <p:nvPr/>
        </p:nvSpPr>
        <p:spPr>
          <a:xfrm>
            <a:off x="225720" y="2324520"/>
            <a:ext cx="3513240" cy="223272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1" name="CustomShape 13"/>
          <p:cNvSpPr/>
          <p:nvPr/>
        </p:nvSpPr>
        <p:spPr>
          <a:xfrm>
            <a:off x="5415840" y="2324520"/>
            <a:ext cx="3513240" cy="221148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2" name="CustomShape 14"/>
          <p:cNvSpPr/>
          <p:nvPr/>
        </p:nvSpPr>
        <p:spPr>
          <a:xfrm>
            <a:off x="3790440" y="2581200"/>
            <a:ext cx="1612440" cy="29052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3" name="CustomShape 15"/>
          <p:cNvSpPr/>
          <p:nvPr/>
        </p:nvSpPr>
        <p:spPr>
          <a:xfrm>
            <a:off x="3834720" y="2706840"/>
            <a:ext cx="1395360" cy="360"/>
          </a:xfrm>
          <a:custGeom>
            <a:avLst/>
            <a:gdLst/>
            <a:ahLst/>
            <a:rect l="0" t="0" r="r" b="b"/>
            <a:pathLst>
              <a:path w="1395609" h="1">
                <a:moveTo>
                  <a:pt x="0" y="0"/>
                </a:moveTo>
                <a:lnTo>
                  <a:pt x="1395608" y="0"/>
                </a:lnTo>
              </a:path>
            </a:pathLst>
          </a:custGeom>
          <a:noFill/>
          <a:ln w="25560">
            <a:solidFill>
              <a:srgbClr val="6a3a9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4" name="CustomShape 16"/>
          <p:cNvSpPr/>
          <p:nvPr/>
        </p:nvSpPr>
        <p:spPr>
          <a:xfrm>
            <a:off x="5139720" y="2647800"/>
            <a:ext cx="115920" cy="117720"/>
          </a:xfrm>
          <a:custGeom>
            <a:avLst/>
            <a:gdLst/>
            <a:ahLst/>
            <a:rect l="0" t="0" r="r" b="b"/>
            <a:pathLst>
              <a:path w="115913" h="117907">
                <a:moveTo>
                  <a:pt x="14846" y="0"/>
                </a:moveTo>
                <a:lnTo>
                  <a:pt x="7061" y="2044"/>
                </a:lnTo>
                <a:lnTo>
                  <a:pt x="0" y="14160"/>
                </a:lnTo>
                <a:lnTo>
                  <a:pt x="2044" y="21945"/>
                </a:lnTo>
                <a:lnTo>
                  <a:pt x="65493" y="58953"/>
                </a:lnTo>
                <a:lnTo>
                  <a:pt x="2044" y="95961"/>
                </a:lnTo>
                <a:lnTo>
                  <a:pt x="0" y="103746"/>
                </a:lnTo>
                <a:lnTo>
                  <a:pt x="7061" y="115862"/>
                </a:lnTo>
                <a:lnTo>
                  <a:pt x="14846" y="117906"/>
                </a:lnTo>
                <a:lnTo>
                  <a:pt x="115912" y="58953"/>
                </a:lnTo>
                <a:lnTo>
                  <a:pt x="14846" y="0"/>
                </a:lnTo>
              </a:path>
            </a:pathLst>
          </a:custGeom>
          <a:solidFill>
            <a:srgbClr val="6a3a9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5" name="CustomShape 17"/>
          <p:cNvSpPr/>
          <p:nvPr/>
        </p:nvSpPr>
        <p:spPr>
          <a:xfrm>
            <a:off x="3765600" y="3208680"/>
            <a:ext cx="1612440" cy="290520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6" name="CustomShape 18"/>
          <p:cNvSpPr/>
          <p:nvPr/>
        </p:nvSpPr>
        <p:spPr>
          <a:xfrm>
            <a:off x="3809880" y="3333600"/>
            <a:ext cx="1395360" cy="360"/>
          </a:xfrm>
          <a:custGeom>
            <a:avLst/>
            <a:gdLst/>
            <a:ahLst/>
            <a:rect l="0" t="0" r="r" b="b"/>
            <a:pathLst>
              <a:path w="1395610" h="1">
                <a:moveTo>
                  <a:pt x="0" y="0"/>
                </a:moveTo>
                <a:lnTo>
                  <a:pt x="1395609" y="0"/>
                </a:lnTo>
              </a:path>
            </a:pathLst>
          </a:custGeom>
          <a:noFill/>
          <a:ln w="25560">
            <a:solidFill>
              <a:srgbClr val="6a3a9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7" name="CustomShape 19"/>
          <p:cNvSpPr/>
          <p:nvPr/>
        </p:nvSpPr>
        <p:spPr>
          <a:xfrm>
            <a:off x="5114880" y="3274920"/>
            <a:ext cx="115920" cy="117720"/>
          </a:xfrm>
          <a:custGeom>
            <a:avLst/>
            <a:gdLst/>
            <a:ahLst/>
            <a:rect l="0" t="0" r="r" b="b"/>
            <a:pathLst>
              <a:path w="115913" h="117907">
                <a:moveTo>
                  <a:pt x="14846" y="0"/>
                </a:moveTo>
                <a:lnTo>
                  <a:pt x="7073" y="2044"/>
                </a:lnTo>
                <a:lnTo>
                  <a:pt x="0" y="14160"/>
                </a:lnTo>
                <a:lnTo>
                  <a:pt x="2044" y="21945"/>
                </a:lnTo>
                <a:lnTo>
                  <a:pt x="65506" y="58953"/>
                </a:lnTo>
                <a:lnTo>
                  <a:pt x="2044" y="95973"/>
                </a:lnTo>
                <a:lnTo>
                  <a:pt x="0" y="103746"/>
                </a:lnTo>
                <a:lnTo>
                  <a:pt x="7073" y="115862"/>
                </a:lnTo>
                <a:lnTo>
                  <a:pt x="14846" y="117906"/>
                </a:lnTo>
                <a:lnTo>
                  <a:pt x="115912" y="58953"/>
                </a:lnTo>
                <a:lnTo>
                  <a:pt x="14846" y="0"/>
                </a:lnTo>
              </a:path>
            </a:pathLst>
          </a:custGeom>
          <a:solidFill>
            <a:srgbClr val="6a3a9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8" name="CustomShape 20"/>
          <p:cNvSpPr/>
          <p:nvPr/>
        </p:nvSpPr>
        <p:spPr>
          <a:xfrm>
            <a:off x="3765600" y="3740760"/>
            <a:ext cx="1612440" cy="29484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9" name="CustomShape 21"/>
          <p:cNvSpPr/>
          <p:nvPr/>
        </p:nvSpPr>
        <p:spPr>
          <a:xfrm>
            <a:off x="3809880" y="3867120"/>
            <a:ext cx="1395360" cy="360"/>
          </a:xfrm>
          <a:custGeom>
            <a:avLst/>
            <a:gdLst/>
            <a:ahLst/>
            <a:rect l="0" t="0" r="r" b="b"/>
            <a:pathLst>
              <a:path w="1395610" h="1">
                <a:moveTo>
                  <a:pt x="0" y="0"/>
                </a:moveTo>
                <a:lnTo>
                  <a:pt x="1395609" y="0"/>
                </a:lnTo>
              </a:path>
            </a:pathLst>
          </a:custGeom>
          <a:noFill/>
          <a:ln w="25560">
            <a:solidFill>
              <a:srgbClr val="6a3a9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0" name="CustomShape 22"/>
          <p:cNvSpPr/>
          <p:nvPr/>
        </p:nvSpPr>
        <p:spPr>
          <a:xfrm>
            <a:off x="5114880" y="3808080"/>
            <a:ext cx="115920" cy="117720"/>
          </a:xfrm>
          <a:custGeom>
            <a:avLst/>
            <a:gdLst/>
            <a:ahLst/>
            <a:rect l="0" t="0" r="r" b="b"/>
            <a:pathLst>
              <a:path w="115913" h="117910">
                <a:moveTo>
                  <a:pt x="14846" y="0"/>
                </a:moveTo>
                <a:lnTo>
                  <a:pt x="7073" y="2044"/>
                </a:lnTo>
                <a:lnTo>
                  <a:pt x="0" y="14160"/>
                </a:lnTo>
                <a:lnTo>
                  <a:pt x="2044" y="21945"/>
                </a:lnTo>
                <a:lnTo>
                  <a:pt x="65506" y="58953"/>
                </a:lnTo>
                <a:lnTo>
                  <a:pt x="2044" y="95970"/>
                </a:lnTo>
                <a:lnTo>
                  <a:pt x="0" y="103746"/>
                </a:lnTo>
                <a:lnTo>
                  <a:pt x="7073" y="115863"/>
                </a:lnTo>
                <a:lnTo>
                  <a:pt x="14846" y="117909"/>
                </a:lnTo>
                <a:lnTo>
                  <a:pt x="115912" y="58953"/>
                </a:lnTo>
                <a:lnTo>
                  <a:pt x="14846" y="0"/>
                </a:lnTo>
              </a:path>
            </a:pathLst>
          </a:custGeom>
          <a:solidFill>
            <a:srgbClr val="6a3a9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1" name="CustomShape 23"/>
          <p:cNvSpPr/>
          <p:nvPr/>
        </p:nvSpPr>
        <p:spPr>
          <a:xfrm>
            <a:off x="3819600" y="4235400"/>
            <a:ext cx="1612440" cy="290520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2" name="CustomShape 24"/>
          <p:cNvSpPr/>
          <p:nvPr/>
        </p:nvSpPr>
        <p:spPr>
          <a:xfrm>
            <a:off x="3863880" y="4360320"/>
            <a:ext cx="1395360" cy="360"/>
          </a:xfrm>
          <a:custGeom>
            <a:avLst/>
            <a:gdLst/>
            <a:ahLst/>
            <a:rect l="0" t="0" r="r" b="b"/>
            <a:pathLst>
              <a:path w="1395610" h="1">
                <a:moveTo>
                  <a:pt x="0" y="0"/>
                </a:moveTo>
                <a:lnTo>
                  <a:pt x="1395609" y="0"/>
                </a:lnTo>
              </a:path>
            </a:pathLst>
          </a:custGeom>
          <a:noFill/>
          <a:ln w="25560">
            <a:solidFill>
              <a:srgbClr val="6a3a9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3" name="CustomShape 25"/>
          <p:cNvSpPr/>
          <p:nvPr/>
        </p:nvSpPr>
        <p:spPr>
          <a:xfrm>
            <a:off x="5168880" y="4301280"/>
            <a:ext cx="115920" cy="117720"/>
          </a:xfrm>
          <a:custGeom>
            <a:avLst/>
            <a:gdLst/>
            <a:ahLst/>
            <a:rect l="0" t="0" r="r" b="b"/>
            <a:pathLst>
              <a:path w="115913" h="117909">
                <a:moveTo>
                  <a:pt x="14846" y="0"/>
                </a:moveTo>
                <a:lnTo>
                  <a:pt x="7061" y="2045"/>
                </a:lnTo>
                <a:lnTo>
                  <a:pt x="0" y="14163"/>
                </a:lnTo>
                <a:lnTo>
                  <a:pt x="2044" y="21939"/>
                </a:lnTo>
                <a:lnTo>
                  <a:pt x="65493" y="58953"/>
                </a:lnTo>
                <a:lnTo>
                  <a:pt x="2044" y="95967"/>
                </a:lnTo>
                <a:lnTo>
                  <a:pt x="0" y="103745"/>
                </a:lnTo>
                <a:lnTo>
                  <a:pt x="7061" y="115862"/>
                </a:lnTo>
                <a:lnTo>
                  <a:pt x="14846" y="117908"/>
                </a:lnTo>
                <a:lnTo>
                  <a:pt x="115912" y="58953"/>
                </a:lnTo>
                <a:lnTo>
                  <a:pt x="14846" y="0"/>
                </a:lnTo>
              </a:path>
            </a:pathLst>
          </a:custGeom>
          <a:solidFill>
            <a:srgbClr val="6a3a9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4" name="CustomShape 26"/>
          <p:cNvSpPr/>
          <p:nvPr/>
        </p:nvSpPr>
        <p:spPr>
          <a:xfrm>
            <a:off x="457200" y="2266920"/>
            <a:ext cx="2971440" cy="2291400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5" name="CustomShape 27"/>
          <p:cNvSpPr/>
          <p:nvPr/>
        </p:nvSpPr>
        <p:spPr>
          <a:xfrm>
            <a:off x="6095880" y="2266920"/>
            <a:ext cx="2211840" cy="2281680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CustomShape 1"/>
          <p:cNvSpPr/>
          <p:nvPr/>
        </p:nvSpPr>
        <p:spPr>
          <a:xfrm>
            <a:off x="0" y="0"/>
            <a:ext cx="9143640" cy="5143320"/>
          </a:xfrm>
          <a:custGeom>
            <a:avLst/>
            <a:gdLst/>
            <a:ahLst/>
            <a:rect l="0" t="0" r="r" b="b"/>
            <a:pathLst>
              <a:path w="9144001" h="5143500">
                <a:moveTo>
                  <a:pt x="0" y="0"/>
                </a:moveTo>
                <a:lnTo>
                  <a:pt x="9144000" y="0"/>
                </a:lnTo>
                <a:lnTo>
                  <a:pt x="9144000" y="5143499"/>
                </a:lnTo>
                <a:lnTo>
                  <a:pt x="0" y="5143499"/>
                </a:lnTo>
                <a:lnTo>
                  <a:pt x="0" y="0"/>
                </a:lnTo>
              </a:path>
            </a:pathLst>
          </a:custGeom>
          <a:solidFill>
            <a:srgbClr val="00afe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7" name="CustomShape 2"/>
          <p:cNvSpPr/>
          <p:nvPr/>
        </p:nvSpPr>
        <p:spPr>
          <a:xfrm>
            <a:off x="633240" y="925920"/>
            <a:ext cx="2193480" cy="18558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8" name="CustomShape 3"/>
          <p:cNvSpPr/>
          <p:nvPr/>
        </p:nvSpPr>
        <p:spPr>
          <a:xfrm>
            <a:off x="8229960" y="4797360"/>
            <a:ext cx="615240" cy="18108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9" name="CustomShape 4"/>
          <p:cNvSpPr/>
          <p:nvPr/>
        </p:nvSpPr>
        <p:spPr>
          <a:xfrm>
            <a:off x="2273400" y="2733120"/>
            <a:ext cx="4200120" cy="85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1164"/>
              </a:lnSpc>
            </a:pP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Bluemix-ICM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Networking  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Neutron</a:t>
            </a:r>
            <a:endParaRPr/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CustomShape 1"/>
          <p:cNvSpPr/>
          <p:nvPr/>
        </p:nvSpPr>
        <p:spPr>
          <a:xfrm>
            <a:off x="2697480" y="772920"/>
            <a:ext cx="6317280" cy="433872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1" name="CustomShape 2"/>
          <p:cNvSpPr/>
          <p:nvPr/>
        </p:nvSpPr>
        <p:spPr>
          <a:xfrm>
            <a:off x="2743200" y="819000"/>
            <a:ext cx="6171840" cy="4190760"/>
          </a:xfrm>
          <a:custGeom>
            <a:avLst/>
            <a:gdLst/>
            <a:ahLst/>
            <a:rect l="0" t="0" r="r" b="b"/>
            <a:pathLst>
              <a:path w="6172201" h="4191001">
                <a:moveTo>
                  <a:pt x="5836704" y="0"/>
                </a:moveTo>
                <a:lnTo>
                  <a:pt x="335483" y="0"/>
                </a:lnTo>
                <a:lnTo>
                  <a:pt x="285908" y="3637"/>
                </a:lnTo>
                <a:lnTo>
                  <a:pt x="238591" y="14204"/>
                </a:lnTo>
                <a:lnTo>
                  <a:pt x="194052" y="31181"/>
                </a:lnTo>
                <a:lnTo>
                  <a:pt x="152809" y="54049"/>
                </a:lnTo>
                <a:lnTo>
                  <a:pt x="115382" y="82290"/>
                </a:lnTo>
                <a:lnTo>
                  <a:pt x="82289" y="115384"/>
                </a:lnTo>
                <a:lnTo>
                  <a:pt x="54048" y="152813"/>
                </a:lnTo>
                <a:lnTo>
                  <a:pt x="31180" y="194057"/>
                </a:lnTo>
                <a:lnTo>
                  <a:pt x="14204" y="238598"/>
                </a:lnTo>
                <a:lnTo>
                  <a:pt x="3637" y="285917"/>
                </a:lnTo>
                <a:lnTo>
                  <a:pt x="0" y="335495"/>
                </a:lnTo>
                <a:lnTo>
                  <a:pt x="0" y="3855510"/>
                </a:lnTo>
                <a:lnTo>
                  <a:pt x="3637" y="3905086"/>
                </a:lnTo>
                <a:lnTo>
                  <a:pt x="14204" y="3952404"/>
                </a:lnTo>
                <a:lnTo>
                  <a:pt x="31180" y="3996944"/>
                </a:lnTo>
                <a:lnTo>
                  <a:pt x="54048" y="4038187"/>
                </a:lnTo>
                <a:lnTo>
                  <a:pt x="82289" y="4075616"/>
                </a:lnTo>
                <a:lnTo>
                  <a:pt x="115382" y="4108709"/>
                </a:lnTo>
                <a:lnTo>
                  <a:pt x="152809" y="4136950"/>
                </a:lnTo>
                <a:lnTo>
                  <a:pt x="194052" y="4159818"/>
                </a:lnTo>
                <a:lnTo>
                  <a:pt x="238591" y="4176795"/>
                </a:lnTo>
                <a:lnTo>
                  <a:pt x="285908" y="4187362"/>
                </a:lnTo>
                <a:lnTo>
                  <a:pt x="335483" y="4191000"/>
                </a:lnTo>
                <a:lnTo>
                  <a:pt x="5836704" y="4191000"/>
                </a:lnTo>
                <a:lnTo>
                  <a:pt x="5886282" y="4187362"/>
                </a:lnTo>
                <a:lnTo>
                  <a:pt x="5933601" y="4176795"/>
                </a:lnTo>
                <a:lnTo>
                  <a:pt x="5978142" y="4159818"/>
                </a:lnTo>
                <a:lnTo>
                  <a:pt x="6019386" y="4136950"/>
                </a:lnTo>
                <a:lnTo>
                  <a:pt x="6056815" y="4108709"/>
                </a:lnTo>
                <a:lnTo>
                  <a:pt x="6089909" y="4075616"/>
                </a:lnTo>
                <a:lnTo>
                  <a:pt x="6118150" y="4038187"/>
                </a:lnTo>
                <a:lnTo>
                  <a:pt x="6141018" y="3996944"/>
                </a:lnTo>
                <a:lnTo>
                  <a:pt x="6157995" y="3952404"/>
                </a:lnTo>
                <a:lnTo>
                  <a:pt x="6168562" y="3905086"/>
                </a:lnTo>
                <a:lnTo>
                  <a:pt x="6172200" y="3855510"/>
                </a:lnTo>
                <a:lnTo>
                  <a:pt x="6172200" y="335495"/>
                </a:lnTo>
                <a:lnTo>
                  <a:pt x="6168562" y="285917"/>
                </a:lnTo>
                <a:lnTo>
                  <a:pt x="6157995" y="238598"/>
                </a:lnTo>
                <a:lnTo>
                  <a:pt x="6141018" y="194057"/>
                </a:lnTo>
                <a:lnTo>
                  <a:pt x="6118150" y="152813"/>
                </a:lnTo>
                <a:lnTo>
                  <a:pt x="6089909" y="115384"/>
                </a:lnTo>
                <a:lnTo>
                  <a:pt x="6056815" y="82290"/>
                </a:lnTo>
                <a:lnTo>
                  <a:pt x="6019386" y="54049"/>
                </a:lnTo>
                <a:lnTo>
                  <a:pt x="5978142" y="31181"/>
                </a:lnTo>
                <a:lnTo>
                  <a:pt x="5933601" y="14204"/>
                </a:lnTo>
                <a:lnTo>
                  <a:pt x="5886282" y="3637"/>
                </a:lnTo>
                <a:lnTo>
                  <a:pt x="5836704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2" name="CustomShape 3"/>
          <p:cNvSpPr/>
          <p:nvPr/>
        </p:nvSpPr>
        <p:spPr>
          <a:xfrm>
            <a:off x="2743200" y="819000"/>
            <a:ext cx="6171840" cy="4190760"/>
          </a:xfrm>
          <a:custGeom>
            <a:avLst/>
            <a:gdLst/>
            <a:ahLst/>
            <a:rect l="0" t="0" r="r" b="b"/>
            <a:pathLst>
              <a:path w="6172196" h="4190997">
                <a:moveTo>
                  <a:pt x="0" y="335489"/>
                </a:moveTo>
                <a:lnTo>
                  <a:pt x="3637" y="285913"/>
                </a:lnTo>
                <a:lnTo>
                  <a:pt x="14204" y="238595"/>
                </a:lnTo>
                <a:lnTo>
                  <a:pt x="31181" y="194055"/>
                </a:lnTo>
                <a:lnTo>
                  <a:pt x="54049" y="152812"/>
                </a:lnTo>
                <a:lnTo>
                  <a:pt x="82289" y="115383"/>
                </a:lnTo>
                <a:lnTo>
                  <a:pt x="115383" y="82289"/>
                </a:lnTo>
                <a:lnTo>
                  <a:pt x="152812" y="54049"/>
                </a:lnTo>
                <a:lnTo>
                  <a:pt x="194055" y="31181"/>
                </a:lnTo>
                <a:lnTo>
                  <a:pt x="238595" y="14204"/>
                </a:lnTo>
                <a:lnTo>
                  <a:pt x="285913" y="3637"/>
                </a:lnTo>
                <a:lnTo>
                  <a:pt x="335489" y="0"/>
                </a:lnTo>
                <a:lnTo>
                  <a:pt x="5836705" y="0"/>
                </a:lnTo>
                <a:lnTo>
                  <a:pt x="5886282" y="3637"/>
                </a:lnTo>
                <a:lnTo>
                  <a:pt x="5933601" y="14204"/>
                </a:lnTo>
                <a:lnTo>
                  <a:pt x="5978141" y="31181"/>
                </a:lnTo>
                <a:lnTo>
                  <a:pt x="6019385" y="54049"/>
                </a:lnTo>
                <a:lnTo>
                  <a:pt x="6056813" y="82289"/>
                </a:lnTo>
                <a:lnTo>
                  <a:pt x="6089906" y="115383"/>
                </a:lnTo>
                <a:lnTo>
                  <a:pt x="6118147" y="152812"/>
                </a:lnTo>
                <a:lnTo>
                  <a:pt x="6141014" y="194055"/>
                </a:lnTo>
                <a:lnTo>
                  <a:pt x="6157991" y="238595"/>
                </a:lnTo>
                <a:lnTo>
                  <a:pt x="6168558" y="285913"/>
                </a:lnTo>
                <a:lnTo>
                  <a:pt x="6172195" y="335489"/>
                </a:lnTo>
                <a:lnTo>
                  <a:pt x="6172195" y="3855507"/>
                </a:lnTo>
                <a:lnTo>
                  <a:pt x="6168558" y="3905084"/>
                </a:lnTo>
                <a:lnTo>
                  <a:pt x="6157991" y="3952402"/>
                </a:lnTo>
                <a:lnTo>
                  <a:pt x="6141014" y="3996942"/>
                </a:lnTo>
                <a:lnTo>
                  <a:pt x="6118147" y="4038186"/>
                </a:lnTo>
                <a:lnTo>
                  <a:pt x="6089906" y="4075614"/>
                </a:lnTo>
                <a:lnTo>
                  <a:pt x="6056813" y="4108708"/>
                </a:lnTo>
                <a:lnTo>
                  <a:pt x="6019385" y="4136948"/>
                </a:lnTo>
                <a:lnTo>
                  <a:pt x="5978141" y="4159816"/>
                </a:lnTo>
                <a:lnTo>
                  <a:pt x="5933601" y="4176792"/>
                </a:lnTo>
                <a:lnTo>
                  <a:pt x="5886282" y="4187359"/>
                </a:lnTo>
                <a:lnTo>
                  <a:pt x="5836705" y="4190996"/>
                </a:lnTo>
                <a:lnTo>
                  <a:pt x="335489" y="4190996"/>
                </a:lnTo>
                <a:lnTo>
                  <a:pt x="285913" y="4187359"/>
                </a:lnTo>
                <a:lnTo>
                  <a:pt x="238595" y="4176792"/>
                </a:lnTo>
                <a:lnTo>
                  <a:pt x="194055" y="4159816"/>
                </a:lnTo>
                <a:lnTo>
                  <a:pt x="152812" y="4136948"/>
                </a:lnTo>
                <a:lnTo>
                  <a:pt x="115383" y="4108708"/>
                </a:lnTo>
                <a:lnTo>
                  <a:pt x="82289" y="4075614"/>
                </a:lnTo>
                <a:lnTo>
                  <a:pt x="54049" y="4038186"/>
                </a:lnTo>
                <a:lnTo>
                  <a:pt x="31181" y="3996942"/>
                </a:lnTo>
                <a:lnTo>
                  <a:pt x="14204" y="3952402"/>
                </a:lnTo>
                <a:lnTo>
                  <a:pt x="3637" y="3905084"/>
                </a:lnTo>
                <a:lnTo>
                  <a:pt x="0" y="3855507"/>
                </a:lnTo>
                <a:lnTo>
                  <a:pt x="0" y="335489"/>
                </a:lnTo>
              </a:path>
            </a:pathLst>
          </a:custGeom>
          <a:noFill/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3" name="CustomShape 4"/>
          <p:cNvSpPr/>
          <p:nvPr/>
        </p:nvSpPr>
        <p:spPr>
          <a:xfrm>
            <a:off x="182880" y="772920"/>
            <a:ext cx="2052720" cy="43387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4" name="CustomShape 5"/>
          <p:cNvSpPr/>
          <p:nvPr/>
        </p:nvSpPr>
        <p:spPr>
          <a:xfrm>
            <a:off x="228600" y="819000"/>
            <a:ext cx="1904760" cy="4190760"/>
          </a:xfrm>
          <a:custGeom>
            <a:avLst/>
            <a:gdLst/>
            <a:ahLst/>
            <a:rect l="0" t="0" r="r" b="b"/>
            <a:pathLst>
              <a:path w="1905001" h="4191001">
                <a:moveTo>
                  <a:pt x="1752511" y="0"/>
                </a:moveTo>
                <a:lnTo>
                  <a:pt x="152495" y="0"/>
                </a:lnTo>
                <a:lnTo>
                  <a:pt x="104294" y="7774"/>
                </a:lnTo>
                <a:lnTo>
                  <a:pt x="62433" y="29423"/>
                </a:lnTo>
                <a:lnTo>
                  <a:pt x="29422" y="62435"/>
                </a:lnTo>
                <a:lnTo>
                  <a:pt x="7774" y="104298"/>
                </a:lnTo>
                <a:lnTo>
                  <a:pt x="0" y="152501"/>
                </a:lnTo>
                <a:lnTo>
                  <a:pt x="0" y="4038504"/>
                </a:lnTo>
                <a:lnTo>
                  <a:pt x="7774" y="4086705"/>
                </a:lnTo>
                <a:lnTo>
                  <a:pt x="29422" y="4128566"/>
                </a:lnTo>
                <a:lnTo>
                  <a:pt x="62433" y="4161577"/>
                </a:lnTo>
                <a:lnTo>
                  <a:pt x="104294" y="4183225"/>
                </a:lnTo>
                <a:lnTo>
                  <a:pt x="152495" y="4191000"/>
                </a:lnTo>
                <a:lnTo>
                  <a:pt x="1752511" y="4191000"/>
                </a:lnTo>
                <a:lnTo>
                  <a:pt x="1800708" y="4183225"/>
                </a:lnTo>
                <a:lnTo>
                  <a:pt x="1842567" y="4161577"/>
                </a:lnTo>
                <a:lnTo>
                  <a:pt x="1875577" y="4128566"/>
                </a:lnTo>
                <a:lnTo>
                  <a:pt x="1897225" y="4086705"/>
                </a:lnTo>
                <a:lnTo>
                  <a:pt x="1905000" y="4038504"/>
                </a:lnTo>
                <a:lnTo>
                  <a:pt x="1905000" y="152501"/>
                </a:lnTo>
                <a:lnTo>
                  <a:pt x="1897225" y="104298"/>
                </a:lnTo>
                <a:lnTo>
                  <a:pt x="1875577" y="62435"/>
                </a:lnTo>
                <a:lnTo>
                  <a:pt x="1842567" y="29423"/>
                </a:lnTo>
                <a:lnTo>
                  <a:pt x="1800708" y="7774"/>
                </a:lnTo>
                <a:lnTo>
                  <a:pt x="1752511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5" name="CustomShape 6"/>
          <p:cNvSpPr/>
          <p:nvPr/>
        </p:nvSpPr>
        <p:spPr>
          <a:xfrm>
            <a:off x="228600" y="819000"/>
            <a:ext cx="1904760" cy="4190760"/>
          </a:xfrm>
          <a:custGeom>
            <a:avLst/>
            <a:gdLst/>
            <a:ahLst/>
            <a:rect l="0" t="0" r="r" b="b"/>
            <a:pathLst>
              <a:path w="1904999" h="4190997">
                <a:moveTo>
                  <a:pt x="0" y="152494"/>
                </a:moveTo>
                <a:lnTo>
                  <a:pt x="7774" y="104294"/>
                </a:lnTo>
                <a:lnTo>
                  <a:pt x="29422" y="62433"/>
                </a:lnTo>
                <a:lnTo>
                  <a:pt x="62433" y="29422"/>
                </a:lnTo>
                <a:lnTo>
                  <a:pt x="104294" y="7774"/>
                </a:lnTo>
                <a:lnTo>
                  <a:pt x="152494" y="0"/>
                </a:lnTo>
                <a:lnTo>
                  <a:pt x="1752508" y="0"/>
                </a:lnTo>
                <a:lnTo>
                  <a:pt x="1800708" y="7774"/>
                </a:lnTo>
                <a:lnTo>
                  <a:pt x="1842568" y="29422"/>
                </a:lnTo>
                <a:lnTo>
                  <a:pt x="1875577" y="62433"/>
                </a:lnTo>
                <a:lnTo>
                  <a:pt x="1897224" y="104294"/>
                </a:lnTo>
                <a:lnTo>
                  <a:pt x="1904998" y="152494"/>
                </a:lnTo>
                <a:lnTo>
                  <a:pt x="1904998" y="4038496"/>
                </a:lnTo>
                <a:lnTo>
                  <a:pt x="1897224" y="4086701"/>
                </a:lnTo>
                <a:lnTo>
                  <a:pt x="1875577" y="4128564"/>
                </a:lnTo>
                <a:lnTo>
                  <a:pt x="1842568" y="4161575"/>
                </a:lnTo>
                <a:lnTo>
                  <a:pt x="1800708" y="4183222"/>
                </a:lnTo>
                <a:lnTo>
                  <a:pt x="1752508" y="4190996"/>
                </a:lnTo>
                <a:lnTo>
                  <a:pt x="152494" y="4190996"/>
                </a:lnTo>
                <a:lnTo>
                  <a:pt x="104294" y="4183222"/>
                </a:lnTo>
                <a:lnTo>
                  <a:pt x="62433" y="4161575"/>
                </a:lnTo>
                <a:lnTo>
                  <a:pt x="29422" y="4128564"/>
                </a:lnTo>
                <a:lnTo>
                  <a:pt x="7774" y="4086701"/>
                </a:lnTo>
                <a:lnTo>
                  <a:pt x="0" y="4038496"/>
                </a:lnTo>
                <a:lnTo>
                  <a:pt x="0" y="152494"/>
                </a:lnTo>
              </a:path>
            </a:pathLst>
          </a:custGeom>
          <a:noFill/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6" name="CustomShape 7"/>
          <p:cNvSpPr/>
          <p:nvPr/>
        </p:nvSpPr>
        <p:spPr>
          <a:xfrm>
            <a:off x="304920" y="4248000"/>
            <a:ext cx="1676160" cy="3553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7" name="CustomShape 8"/>
          <p:cNvSpPr/>
          <p:nvPr/>
        </p:nvSpPr>
        <p:spPr>
          <a:xfrm>
            <a:off x="1915920" y="1841400"/>
            <a:ext cx="893160" cy="51084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8" name="CustomShape 9"/>
          <p:cNvSpPr/>
          <p:nvPr/>
        </p:nvSpPr>
        <p:spPr>
          <a:xfrm>
            <a:off x="1981080" y="1887120"/>
            <a:ext cx="761040" cy="380520"/>
          </a:xfrm>
          <a:custGeom>
            <a:avLst/>
            <a:gdLst/>
            <a:ahLst/>
            <a:rect l="0" t="0" r="r" b="b"/>
            <a:pathLst>
              <a:path w="761350" h="380626">
                <a:moveTo>
                  <a:pt x="486668" y="344958"/>
                </a:moveTo>
                <a:lnTo>
                  <a:pt x="290693" y="344958"/>
                </a:lnTo>
                <a:lnTo>
                  <a:pt x="303529" y="355884"/>
                </a:lnTo>
                <a:lnTo>
                  <a:pt x="318801" y="365085"/>
                </a:lnTo>
                <a:lnTo>
                  <a:pt x="336145" y="372376"/>
                </a:lnTo>
                <a:lnTo>
                  <a:pt x="355196" y="377572"/>
                </a:lnTo>
                <a:lnTo>
                  <a:pt x="402278" y="380625"/>
                </a:lnTo>
                <a:lnTo>
                  <a:pt x="445906" y="371441"/>
                </a:lnTo>
                <a:lnTo>
                  <a:pt x="481305" y="351765"/>
                </a:lnTo>
                <a:lnTo>
                  <a:pt x="486668" y="344958"/>
                </a:lnTo>
                <a:lnTo>
                  <a:pt x="190593" y="33469"/>
                </a:lnTo>
                <a:lnTo>
                  <a:pt x="126085" y="44728"/>
                </a:lnTo>
                <a:lnTo>
                  <a:pt x="92008" y="65414"/>
                </a:lnTo>
                <a:lnTo>
                  <a:pt x="68799" y="125401"/>
                </a:lnTo>
                <a:lnTo>
                  <a:pt x="68151" y="126595"/>
                </a:lnTo>
                <a:lnTo>
                  <a:pt x="20774" y="142400"/>
                </a:lnTo>
                <a:lnTo>
                  <a:pt x="0" y="171945"/>
                </a:lnTo>
                <a:lnTo>
                  <a:pt x="1859" y="192006"/>
                </a:lnTo>
                <a:lnTo>
                  <a:pt x="14579" y="210124"/>
                </a:lnTo>
                <a:lnTo>
                  <a:pt x="37277" y="223991"/>
                </a:lnTo>
                <a:lnTo>
                  <a:pt x="27219" y="233100"/>
                </a:lnTo>
                <a:lnTo>
                  <a:pt x="20370" y="243349"/>
                </a:lnTo>
                <a:lnTo>
                  <a:pt x="16918" y="254355"/>
                </a:lnTo>
                <a:lnTo>
                  <a:pt x="17046" y="265736"/>
                </a:lnTo>
                <a:lnTo>
                  <a:pt x="26540" y="285441"/>
                </a:lnTo>
                <a:lnTo>
                  <a:pt x="45759" y="300616"/>
                </a:lnTo>
                <a:lnTo>
                  <a:pt x="71958" y="309791"/>
                </a:lnTo>
                <a:lnTo>
                  <a:pt x="102390" y="311494"/>
                </a:lnTo>
                <a:lnTo>
                  <a:pt x="103838" y="313170"/>
                </a:lnTo>
                <a:lnTo>
                  <a:pt x="140317" y="340422"/>
                </a:lnTo>
                <a:lnTo>
                  <a:pt x="187626" y="355487"/>
                </a:lnTo>
                <a:lnTo>
                  <a:pt x="239755" y="357340"/>
                </a:lnTo>
                <a:lnTo>
                  <a:pt x="290693" y="344958"/>
                </a:lnTo>
                <a:lnTo>
                  <a:pt x="486668" y="344958"/>
                </a:lnTo>
                <a:lnTo>
                  <a:pt x="503698" y="323343"/>
                </a:lnTo>
                <a:lnTo>
                  <a:pt x="608446" y="323343"/>
                </a:lnTo>
                <a:lnTo>
                  <a:pt x="629310" y="313942"/>
                </a:lnTo>
                <a:lnTo>
                  <a:pt x="651435" y="292005"/>
                </a:lnTo>
                <a:lnTo>
                  <a:pt x="659768" y="265037"/>
                </a:lnTo>
                <a:lnTo>
                  <a:pt x="674791" y="262903"/>
                </a:lnTo>
                <a:lnTo>
                  <a:pt x="715648" y="249035"/>
                </a:lnTo>
                <a:lnTo>
                  <a:pt x="746822" y="224687"/>
                </a:lnTo>
                <a:lnTo>
                  <a:pt x="761349" y="195121"/>
                </a:lnTo>
                <a:lnTo>
                  <a:pt x="758521" y="164007"/>
                </a:lnTo>
                <a:lnTo>
                  <a:pt x="737632" y="135015"/>
                </a:lnTo>
                <a:lnTo>
                  <a:pt x="739359" y="132272"/>
                </a:lnTo>
                <a:lnTo>
                  <a:pt x="740794" y="129465"/>
                </a:lnTo>
                <a:lnTo>
                  <a:pt x="741932" y="126595"/>
                </a:lnTo>
                <a:lnTo>
                  <a:pt x="744427" y="101170"/>
                </a:lnTo>
                <a:lnTo>
                  <a:pt x="732833" y="77887"/>
                </a:lnTo>
                <a:lnTo>
                  <a:pt x="709277" y="59266"/>
                </a:lnTo>
                <a:lnTo>
                  <a:pt x="675884" y="47842"/>
                </a:lnTo>
                <a:lnTo>
                  <a:pt x="674572" y="44553"/>
                </a:lnTo>
                <a:lnTo>
                  <a:pt x="247043" y="44553"/>
                </a:lnTo>
                <a:lnTo>
                  <a:pt x="229132" y="38718"/>
                </a:lnTo>
                <a:lnTo>
                  <a:pt x="210182" y="35005"/>
                </a:lnTo>
                <a:lnTo>
                  <a:pt x="190593" y="33469"/>
                </a:lnTo>
                <a:lnTo>
                  <a:pt x="608446" y="323343"/>
                </a:lnTo>
                <a:lnTo>
                  <a:pt x="503698" y="323343"/>
                </a:lnTo>
                <a:lnTo>
                  <a:pt x="516106" y="327835"/>
                </a:lnTo>
                <a:lnTo>
                  <a:pt x="529239" y="331112"/>
                </a:lnTo>
                <a:lnTo>
                  <a:pt x="542908" y="333137"/>
                </a:lnTo>
                <a:lnTo>
                  <a:pt x="556923" y="333871"/>
                </a:lnTo>
                <a:lnTo>
                  <a:pt x="596703" y="328635"/>
                </a:lnTo>
                <a:lnTo>
                  <a:pt x="608446" y="323343"/>
                </a:lnTo>
                <a:lnTo>
                  <a:pt x="338439" y="10757"/>
                </a:lnTo>
                <a:lnTo>
                  <a:pt x="302572" y="13331"/>
                </a:lnTo>
                <a:lnTo>
                  <a:pt x="270742" y="24880"/>
                </a:lnTo>
                <a:lnTo>
                  <a:pt x="247043" y="44553"/>
                </a:lnTo>
                <a:lnTo>
                  <a:pt x="674572" y="44553"/>
                </a:lnTo>
                <a:lnTo>
                  <a:pt x="672016" y="38145"/>
                </a:lnTo>
                <a:lnTo>
                  <a:pt x="665797" y="29108"/>
                </a:lnTo>
                <a:lnTo>
                  <a:pt x="665616" y="28932"/>
                </a:lnTo>
                <a:lnTo>
                  <a:pt x="396103" y="28932"/>
                </a:lnTo>
                <a:lnTo>
                  <a:pt x="389626" y="24601"/>
                </a:lnTo>
                <a:lnTo>
                  <a:pt x="382260" y="20918"/>
                </a:lnTo>
                <a:lnTo>
                  <a:pt x="374246" y="18010"/>
                </a:lnTo>
                <a:lnTo>
                  <a:pt x="338439" y="10757"/>
                </a:lnTo>
                <a:lnTo>
                  <a:pt x="469848" y="0"/>
                </a:lnTo>
                <a:lnTo>
                  <a:pt x="440582" y="2614"/>
                </a:lnTo>
                <a:lnTo>
                  <a:pt x="414892" y="12511"/>
                </a:lnTo>
                <a:lnTo>
                  <a:pt x="396103" y="28932"/>
                </a:lnTo>
                <a:lnTo>
                  <a:pt x="665616" y="28932"/>
                </a:lnTo>
                <a:lnTo>
                  <a:pt x="657381" y="20918"/>
                </a:lnTo>
                <a:lnTo>
                  <a:pt x="656842" y="20550"/>
                </a:lnTo>
                <a:lnTo>
                  <a:pt x="526227" y="20550"/>
                </a:lnTo>
                <a:lnTo>
                  <a:pt x="520500" y="16000"/>
                </a:lnTo>
                <a:lnTo>
                  <a:pt x="514069" y="11939"/>
                </a:lnTo>
                <a:lnTo>
                  <a:pt x="507002" y="8402"/>
                </a:lnTo>
                <a:lnTo>
                  <a:pt x="499367" y="5424"/>
                </a:lnTo>
                <a:lnTo>
                  <a:pt x="469848" y="0"/>
                </a:lnTo>
                <a:lnTo>
                  <a:pt x="584535" y="188"/>
                </a:lnTo>
                <a:lnTo>
                  <a:pt x="552924" y="6232"/>
                </a:lnTo>
                <a:lnTo>
                  <a:pt x="526227" y="20550"/>
                </a:lnTo>
                <a:lnTo>
                  <a:pt x="656842" y="20550"/>
                </a:lnTo>
                <a:lnTo>
                  <a:pt x="646966" y="13793"/>
                </a:lnTo>
                <a:lnTo>
                  <a:pt x="617176" y="2637"/>
                </a:lnTo>
                <a:lnTo>
                  <a:pt x="584535" y="188"/>
                </a:lnTo>
              </a:path>
            </a:pathLst>
          </a:custGeom>
          <a:solidFill>
            <a:srgbClr val="6a3a9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9" name="CustomShape 10"/>
          <p:cNvSpPr/>
          <p:nvPr/>
        </p:nvSpPr>
        <p:spPr>
          <a:xfrm>
            <a:off x="1981080" y="1887120"/>
            <a:ext cx="761040" cy="380520"/>
          </a:xfrm>
          <a:custGeom>
            <a:avLst/>
            <a:gdLst/>
            <a:ahLst/>
            <a:rect l="0" t="0" r="r" b="b"/>
            <a:pathLst>
              <a:path w="758519" h="380628">
                <a:moveTo>
                  <a:pt x="68794" y="125403"/>
                </a:moveTo>
                <a:lnTo>
                  <a:pt x="92011" y="65414"/>
                </a:lnTo>
                <a:lnTo>
                  <a:pt x="126087" y="44731"/>
                </a:lnTo>
                <a:lnTo>
                  <a:pt x="170767" y="34167"/>
                </a:lnTo>
                <a:lnTo>
                  <a:pt x="190593" y="33468"/>
                </a:lnTo>
                <a:lnTo>
                  <a:pt x="210182" y="35001"/>
                </a:lnTo>
                <a:lnTo>
                  <a:pt x="229131" y="38712"/>
                </a:lnTo>
                <a:lnTo>
                  <a:pt x="247037" y="44546"/>
                </a:lnTo>
                <a:lnTo>
                  <a:pt x="270742" y="24877"/>
                </a:lnTo>
                <a:lnTo>
                  <a:pt x="302572" y="13329"/>
                </a:lnTo>
                <a:lnTo>
                  <a:pt x="338436" y="10756"/>
                </a:lnTo>
                <a:lnTo>
                  <a:pt x="374241" y="18011"/>
                </a:lnTo>
                <a:lnTo>
                  <a:pt x="382263" y="20914"/>
                </a:lnTo>
                <a:lnTo>
                  <a:pt x="389627" y="24594"/>
                </a:lnTo>
                <a:lnTo>
                  <a:pt x="396101" y="28936"/>
                </a:lnTo>
                <a:lnTo>
                  <a:pt x="414893" y="12513"/>
                </a:lnTo>
                <a:lnTo>
                  <a:pt x="440583" y="2615"/>
                </a:lnTo>
                <a:lnTo>
                  <a:pt x="469848" y="0"/>
                </a:lnTo>
                <a:lnTo>
                  <a:pt x="499367" y="5422"/>
                </a:lnTo>
                <a:lnTo>
                  <a:pt x="507002" y="8399"/>
                </a:lnTo>
                <a:lnTo>
                  <a:pt x="514067" y="11936"/>
                </a:lnTo>
                <a:lnTo>
                  <a:pt x="520496" y="15998"/>
                </a:lnTo>
                <a:lnTo>
                  <a:pt x="526222" y="20547"/>
                </a:lnTo>
                <a:lnTo>
                  <a:pt x="552920" y="6232"/>
                </a:lnTo>
                <a:lnTo>
                  <a:pt x="584534" y="188"/>
                </a:lnTo>
                <a:lnTo>
                  <a:pt x="617178" y="2634"/>
                </a:lnTo>
                <a:lnTo>
                  <a:pt x="646970" y="13786"/>
                </a:lnTo>
                <a:lnTo>
                  <a:pt x="657393" y="20922"/>
                </a:lnTo>
                <a:lnTo>
                  <a:pt x="665796" y="29106"/>
                </a:lnTo>
                <a:lnTo>
                  <a:pt x="672017" y="38145"/>
                </a:lnTo>
                <a:lnTo>
                  <a:pt x="675890" y="47844"/>
                </a:lnTo>
                <a:lnTo>
                  <a:pt x="709277" y="59268"/>
                </a:lnTo>
                <a:lnTo>
                  <a:pt x="732831" y="77888"/>
                </a:lnTo>
                <a:lnTo>
                  <a:pt x="744427" y="101172"/>
                </a:lnTo>
                <a:lnTo>
                  <a:pt x="741940" y="126587"/>
                </a:lnTo>
                <a:lnTo>
                  <a:pt x="740793" y="129461"/>
                </a:lnTo>
                <a:lnTo>
                  <a:pt x="739353" y="132276"/>
                </a:lnTo>
                <a:lnTo>
                  <a:pt x="737632" y="135013"/>
                </a:lnTo>
                <a:lnTo>
                  <a:pt x="758518" y="164007"/>
                </a:lnTo>
                <a:lnTo>
                  <a:pt x="746820" y="224686"/>
                </a:lnTo>
                <a:lnTo>
                  <a:pt x="715650" y="249034"/>
                </a:lnTo>
                <a:lnTo>
                  <a:pt x="674792" y="262902"/>
                </a:lnTo>
                <a:lnTo>
                  <a:pt x="659773" y="265041"/>
                </a:lnTo>
                <a:lnTo>
                  <a:pt x="651435" y="292003"/>
                </a:lnTo>
                <a:lnTo>
                  <a:pt x="629308" y="313937"/>
                </a:lnTo>
                <a:lnTo>
                  <a:pt x="596699" y="328629"/>
                </a:lnTo>
                <a:lnTo>
                  <a:pt x="556917" y="333865"/>
                </a:lnTo>
                <a:lnTo>
                  <a:pt x="542904" y="333130"/>
                </a:lnTo>
                <a:lnTo>
                  <a:pt x="529236" y="331106"/>
                </a:lnTo>
                <a:lnTo>
                  <a:pt x="516104" y="327830"/>
                </a:lnTo>
                <a:lnTo>
                  <a:pt x="503698" y="323340"/>
                </a:lnTo>
                <a:lnTo>
                  <a:pt x="481306" y="351766"/>
                </a:lnTo>
                <a:lnTo>
                  <a:pt x="445907" y="371443"/>
                </a:lnTo>
                <a:lnTo>
                  <a:pt x="402279" y="380627"/>
                </a:lnTo>
                <a:lnTo>
                  <a:pt x="355198" y="377573"/>
                </a:lnTo>
                <a:lnTo>
                  <a:pt x="336144" y="372375"/>
                </a:lnTo>
                <a:lnTo>
                  <a:pt x="318799" y="365084"/>
                </a:lnTo>
                <a:lnTo>
                  <a:pt x="303530" y="355882"/>
                </a:lnTo>
                <a:lnTo>
                  <a:pt x="290699" y="344955"/>
                </a:lnTo>
                <a:lnTo>
                  <a:pt x="239758" y="357339"/>
                </a:lnTo>
                <a:lnTo>
                  <a:pt x="187625" y="355488"/>
                </a:lnTo>
                <a:lnTo>
                  <a:pt x="140314" y="340423"/>
                </a:lnTo>
                <a:lnTo>
                  <a:pt x="103834" y="313167"/>
                </a:lnTo>
                <a:lnTo>
                  <a:pt x="102395" y="311493"/>
                </a:lnTo>
                <a:lnTo>
                  <a:pt x="71959" y="309787"/>
                </a:lnTo>
                <a:lnTo>
                  <a:pt x="45759" y="300612"/>
                </a:lnTo>
                <a:lnTo>
                  <a:pt x="26541" y="285439"/>
                </a:lnTo>
                <a:lnTo>
                  <a:pt x="17049" y="265739"/>
                </a:lnTo>
                <a:lnTo>
                  <a:pt x="16921" y="254355"/>
                </a:lnTo>
                <a:lnTo>
                  <a:pt x="20374" y="243348"/>
                </a:lnTo>
                <a:lnTo>
                  <a:pt x="27223" y="233098"/>
                </a:lnTo>
                <a:lnTo>
                  <a:pt x="37282" y="223988"/>
                </a:lnTo>
                <a:lnTo>
                  <a:pt x="14583" y="210119"/>
                </a:lnTo>
                <a:lnTo>
                  <a:pt x="1862" y="192001"/>
                </a:lnTo>
                <a:lnTo>
                  <a:pt x="0" y="171941"/>
                </a:lnTo>
                <a:lnTo>
                  <a:pt x="9878" y="152248"/>
                </a:lnTo>
                <a:lnTo>
                  <a:pt x="20773" y="142398"/>
                </a:lnTo>
                <a:lnTo>
                  <a:pt x="34533" y="134655"/>
                </a:lnTo>
                <a:lnTo>
                  <a:pt x="50534" y="129294"/>
                </a:lnTo>
                <a:lnTo>
                  <a:pt x="68152" y="126589"/>
                </a:lnTo>
                <a:lnTo>
                  <a:pt x="68794" y="125403"/>
                </a:lnTo>
              </a:path>
            </a:pathLst>
          </a:cu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0" name="CustomShape 11"/>
          <p:cNvSpPr/>
          <p:nvPr/>
        </p:nvSpPr>
        <p:spPr>
          <a:xfrm>
            <a:off x="2019240" y="2109960"/>
            <a:ext cx="44640" cy="7200"/>
          </a:xfrm>
          <a:custGeom>
            <a:avLst/>
            <a:gdLst/>
            <a:ahLst/>
            <a:rect l="0" t="0" r="r" b="b"/>
            <a:pathLst>
              <a:path w="44682" h="7042">
                <a:moveTo>
                  <a:pt x="44681" y="7028"/>
                </a:moveTo>
                <a:lnTo>
                  <a:pt x="33019" y="7041"/>
                </a:lnTo>
                <a:lnTo>
                  <a:pt x="21554" y="5853"/>
                </a:lnTo>
                <a:lnTo>
                  <a:pt x="10482" y="3496"/>
                </a:lnTo>
                <a:lnTo>
                  <a:pt x="0" y="0"/>
                </a:lnTo>
              </a:path>
            </a:pathLst>
          </a:cu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1" name="CustomShape 12"/>
          <p:cNvSpPr/>
          <p:nvPr/>
        </p:nvSpPr>
        <p:spPr>
          <a:xfrm>
            <a:off x="2083680" y="2193840"/>
            <a:ext cx="19440" cy="3600"/>
          </a:xfrm>
          <a:custGeom>
            <a:avLst/>
            <a:gdLst/>
            <a:ahLst/>
            <a:rect l="0" t="0" r="r" b="b"/>
            <a:pathLst>
              <a:path w="19549" h="3364">
                <a:moveTo>
                  <a:pt x="19548" y="0"/>
                </a:moveTo>
                <a:lnTo>
                  <a:pt x="13278" y="1698"/>
                </a:lnTo>
                <a:lnTo>
                  <a:pt x="6705" y="2829"/>
                </a:lnTo>
                <a:lnTo>
                  <a:pt x="0" y="3363"/>
                </a:lnTo>
              </a:path>
            </a:pathLst>
          </a:cu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2" name="CustomShape 13"/>
          <p:cNvSpPr/>
          <p:nvPr/>
        </p:nvSpPr>
        <p:spPr>
          <a:xfrm>
            <a:off x="2260080" y="2215440"/>
            <a:ext cx="11880" cy="15480"/>
          </a:xfrm>
          <a:custGeom>
            <a:avLst/>
            <a:gdLst/>
            <a:ahLst/>
            <a:rect l="0" t="0" r="r" b="b"/>
            <a:pathLst>
              <a:path w="11778" h="15346">
                <a:moveTo>
                  <a:pt x="11777" y="15345"/>
                </a:moveTo>
                <a:lnTo>
                  <a:pt x="7061" y="10531"/>
                </a:lnTo>
                <a:lnTo>
                  <a:pt x="3112" y="5386"/>
                </a:lnTo>
                <a:lnTo>
                  <a:pt x="0" y="0"/>
                </a:lnTo>
              </a:path>
            </a:pathLst>
          </a:cu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3" name="CustomShape 14"/>
          <p:cNvSpPr/>
          <p:nvPr/>
        </p:nvSpPr>
        <p:spPr>
          <a:xfrm>
            <a:off x="2485080" y="2192400"/>
            <a:ext cx="4680" cy="16920"/>
          </a:xfrm>
          <a:custGeom>
            <a:avLst/>
            <a:gdLst/>
            <a:ahLst/>
            <a:rect l="0" t="0" r="r" b="b"/>
            <a:pathLst>
              <a:path w="4703" h="16838">
                <a:moveTo>
                  <a:pt x="4702" y="0"/>
                </a:moveTo>
                <a:lnTo>
                  <a:pt x="4009" y="5709"/>
                </a:lnTo>
                <a:lnTo>
                  <a:pt x="2432" y="11353"/>
                </a:lnTo>
                <a:lnTo>
                  <a:pt x="0" y="16837"/>
                </a:lnTo>
              </a:path>
            </a:pathLst>
          </a:cu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4" name="CustomShape 15"/>
          <p:cNvSpPr/>
          <p:nvPr/>
        </p:nvSpPr>
        <p:spPr>
          <a:xfrm>
            <a:off x="2583360" y="2088360"/>
            <a:ext cx="57600" cy="63000"/>
          </a:xfrm>
          <a:custGeom>
            <a:avLst/>
            <a:gdLst/>
            <a:ahLst/>
            <a:rect l="0" t="0" r="r" b="b"/>
            <a:pathLst>
              <a:path w="57351" h="62932">
                <a:moveTo>
                  <a:pt x="0" y="0"/>
                </a:moveTo>
                <a:lnTo>
                  <a:pt x="23920" y="11013"/>
                </a:lnTo>
                <a:lnTo>
                  <a:pt x="42051" y="25830"/>
                </a:lnTo>
                <a:lnTo>
                  <a:pt x="53494" y="43465"/>
                </a:lnTo>
                <a:lnTo>
                  <a:pt x="57350" y="62931"/>
                </a:lnTo>
              </a:path>
            </a:pathLst>
          </a:cu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5" name="CustomShape 16"/>
          <p:cNvSpPr/>
          <p:nvPr/>
        </p:nvSpPr>
        <p:spPr>
          <a:xfrm>
            <a:off x="2692800" y="2021400"/>
            <a:ext cx="25560" cy="23760"/>
          </a:xfrm>
          <a:custGeom>
            <a:avLst/>
            <a:gdLst/>
            <a:ahLst/>
            <a:rect l="0" t="0" r="r" b="b"/>
            <a:pathLst>
              <a:path w="25537" h="23598">
                <a:moveTo>
                  <a:pt x="25536" y="0"/>
                </a:moveTo>
                <a:lnTo>
                  <a:pt x="20688" y="6626"/>
                </a:lnTo>
                <a:lnTo>
                  <a:pt x="14773" y="12807"/>
                </a:lnTo>
                <a:lnTo>
                  <a:pt x="7855" y="18484"/>
                </a:lnTo>
                <a:lnTo>
                  <a:pt x="0" y="23597"/>
                </a:lnTo>
              </a:path>
            </a:pathLst>
          </a:cu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6" name="CustomShape 17"/>
          <p:cNvSpPr/>
          <p:nvPr/>
        </p:nvSpPr>
        <p:spPr>
          <a:xfrm>
            <a:off x="2657160" y="1933920"/>
            <a:ext cx="1440" cy="11160"/>
          </a:xfrm>
          <a:custGeom>
            <a:avLst/>
            <a:gdLst/>
            <a:ahLst/>
            <a:rect l="0" t="0" r="r" b="b"/>
            <a:pathLst>
              <a:path w="1427" h="11145">
                <a:moveTo>
                  <a:pt x="0" y="0"/>
                </a:moveTo>
                <a:lnTo>
                  <a:pt x="974" y="3676"/>
                </a:lnTo>
                <a:lnTo>
                  <a:pt x="1426" y="7408"/>
                </a:lnTo>
                <a:lnTo>
                  <a:pt x="1347" y="11144"/>
                </a:lnTo>
              </a:path>
            </a:pathLst>
          </a:cu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7" name="CustomShape 18"/>
          <p:cNvSpPr/>
          <p:nvPr/>
        </p:nvSpPr>
        <p:spPr>
          <a:xfrm>
            <a:off x="2494080" y="1906560"/>
            <a:ext cx="12960" cy="14400"/>
          </a:xfrm>
          <a:custGeom>
            <a:avLst/>
            <a:gdLst/>
            <a:ahLst/>
            <a:rect l="0" t="0" r="r" b="b"/>
            <a:pathLst>
              <a:path w="13082" h="14213">
                <a:moveTo>
                  <a:pt x="0" y="14212"/>
                </a:moveTo>
                <a:lnTo>
                  <a:pt x="3326" y="9071"/>
                </a:lnTo>
                <a:lnTo>
                  <a:pt x="7732" y="4283"/>
                </a:lnTo>
                <a:lnTo>
                  <a:pt x="13081" y="0"/>
                </a:lnTo>
              </a:path>
            </a:pathLst>
          </a:cu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8" name="CustomShape 19"/>
          <p:cNvSpPr/>
          <p:nvPr/>
        </p:nvSpPr>
        <p:spPr>
          <a:xfrm>
            <a:off x="2371680" y="1915200"/>
            <a:ext cx="6120" cy="12240"/>
          </a:xfrm>
          <a:custGeom>
            <a:avLst/>
            <a:gdLst/>
            <a:ahLst/>
            <a:rect l="0" t="0" r="r" b="b"/>
            <a:pathLst>
              <a:path w="6336" h="12258">
                <a:moveTo>
                  <a:pt x="0" y="12257"/>
                </a:moveTo>
                <a:lnTo>
                  <a:pt x="1356" y="8008"/>
                </a:lnTo>
                <a:lnTo>
                  <a:pt x="3484" y="3891"/>
                </a:lnTo>
                <a:lnTo>
                  <a:pt x="6335" y="0"/>
                </a:lnTo>
              </a:path>
            </a:pathLst>
          </a:cu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9" name="CustomShape 20"/>
          <p:cNvSpPr/>
          <p:nvPr/>
        </p:nvSpPr>
        <p:spPr>
          <a:xfrm>
            <a:off x="2228040" y="1931760"/>
            <a:ext cx="23040" cy="11880"/>
          </a:xfrm>
          <a:custGeom>
            <a:avLst/>
            <a:gdLst/>
            <a:ahLst/>
            <a:rect l="0" t="0" r="r" b="b"/>
            <a:pathLst>
              <a:path w="22929" h="11892">
                <a:moveTo>
                  <a:pt x="0" y="0"/>
                </a:moveTo>
                <a:lnTo>
                  <a:pt x="6122" y="2613"/>
                </a:lnTo>
                <a:lnTo>
                  <a:pt x="11995" y="5472"/>
                </a:lnTo>
                <a:lnTo>
                  <a:pt x="17602" y="8567"/>
                </a:lnTo>
                <a:lnTo>
                  <a:pt x="22928" y="11891"/>
                </a:lnTo>
              </a:path>
            </a:pathLst>
          </a:cu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0" name="CustomShape 21"/>
          <p:cNvSpPr/>
          <p:nvPr/>
        </p:nvSpPr>
        <p:spPr>
          <a:xfrm>
            <a:off x="2049840" y="2012760"/>
            <a:ext cx="3960" cy="12240"/>
          </a:xfrm>
          <a:custGeom>
            <a:avLst/>
            <a:gdLst/>
            <a:ahLst/>
            <a:rect l="0" t="0" r="r" b="b"/>
            <a:pathLst>
              <a:path w="4002" h="12511">
                <a:moveTo>
                  <a:pt x="4001" y="12510"/>
                </a:moveTo>
                <a:lnTo>
                  <a:pt x="2184" y="8418"/>
                </a:lnTo>
                <a:lnTo>
                  <a:pt x="846" y="4234"/>
                </a:lnTo>
                <a:lnTo>
                  <a:pt x="0" y="0"/>
                </a:lnTo>
              </a:path>
            </a:pathLst>
          </a:cu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1" name="CustomShape 22"/>
          <p:cNvSpPr/>
          <p:nvPr/>
        </p:nvSpPr>
        <p:spPr>
          <a:xfrm>
            <a:off x="2136240" y="2007720"/>
            <a:ext cx="506520" cy="7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500" strike="noStrike">
                <a:solidFill>
                  <a:srgbClr val="ffffff"/>
                </a:solidFill>
                <a:latin typeface="Comic Sans MS"/>
              </a:rPr>
              <a:t>SSL VPN</a:t>
            </a:r>
            <a:r>
              <a:rPr lang="en-IN" sz="500" strike="noStrike">
                <a:solidFill>
                  <a:srgbClr val="ffffff"/>
                </a:solidFill>
                <a:latin typeface="Comic Sans MS"/>
              </a:rPr>
              <a:t> </a:t>
            </a:r>
            <a:r>
              <a:rPr lang="en-IN" sz="500" strike="noStrike">
                <a:solidFill>
                  <a:srgbClr val="ffffff"/>
                </a:solidFill>
                <a:latin typeface="Comic Sans MS"/>
              </a:rPr>
              <a:t>Tunnel</a:t>
            </a:r>
            <a:endParaRPr/>
          </a:p>
        </p:txBody>
      </p:sp>
      <p:sp>
        <p:nvSpPr>
          <p:cNvPr id="1102" name="CustomShape 23"/>
          <p:cNvSpPr/>
          <p:nvPr/>
        </p:nvSpPr>
        <p:spPr>
          <a:xfrm>
            <a:off x="315720" y="1384200"/>
            <a:ext cx="1737000" cy="165384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3" name="CustomShape 24"/>
          <p:cNvSpPr/>
          <p:nvPr/>
        </p:nvSpPr>
        <p:spPr>
          <a:xfrm>
            <a:off x="465480" y="1479600"/>
            <a:ext cx="1425240" cy="81432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4" name="CustomShape 25"/>
          <p:cNvSpPr/>
          <p:nvPr/>
        </p:nvSpPr>
        <p:spPr>
          <a:xfrm>
            <a:off x="380880" y="1428840"/>
            <a:ext cx="1607400" cy="1523520"/>
          </a:xfrm>
          <a:custGeom>
            <a:avLst/>
            <a:gdLst/>
            <a:ahLst/>
            <a:rect l="0" t="0" r="r" b="b"/>
            <a:pathLst>
              <a:path w="1607351" h="1524001">
                <a:moveTo>
                  <a:pt x="1353337" y="0"/>
                </a:moveTo>
                <a:lnTo>
                  <a:pt x="254005" y="0"/>
                </a:lnTo>
                <a:lnTo>
                  <a:pt x="208347" y="4092"/>
                </a:lnTo>
                <a:lnTo>
                  <a:pt x="165374" y="15890"/>
                </a:lnTo>
                <a:lnTo>
                  <a:pt x="125803" y="34677"/>
                </a:lnTo>
                <a:lnTo>
                  <a:pt x="90352" y="59736"/>
                </a:lnTo>
                <a:lnTo>
                  <a:pt x="59738" y="90349"/>
                </a:lnTo>
                <a:lnTo>
                  <a:pt x="34679" y="125799"/>
                </a:lnTo>
                <a:lnTo>
                  <a:pt x="15891" y="165369"/>
                </a:lnTo>
                <a:lnTo>
                  <a:pt x="4092" y="208342"/>
                </a:lnTo>
                <a:lnTo>
                  <a:pt x="0" y="254000"/>
                </a:lnTo>
                <a:lnTo>
                  <a:pt x="0" y="1270000"/>
                </a:lnTo>
                <a:lnTo>
                  <a:pt x="4092" y="1315657"/>
                </a:lnTo>
                <a:lnTo>
                  <a:pt x="15891" y="1358630"/>
                </a:lnTo>
                <a:lnTo>
                  <a:pt x="34679" y="1398200"/>
                </a:lnTo>
                <a:lnTo>
                  <a:pt x="59738" y="1433650"/>
                </a:lnTo>
                <a:lnTo>
                  <a:pt x="90352" y="1464263"/>
                </a:lnTo>
                <a:lnTo>
                  <a:pt x="125803" y="1489322"/>
                </a:lnTo>
                <a:lnTo>
                  <a:pt x="165374" y="1508109"/>
                </a:lnTo>
                <a:lnTo>
                  <a:pt x="208347" y="1519907"/>
                </a:lnTo>
                <a:lnTo>
                  <a:pt x="254005" y="1524000"/>
                </a:lnTo>
                <a:lnTo>
                  <a:pt x="1353337" y="1524000"/>
                </a:lnTo>
                <a:lnTo>
                  <a:pt x="1398995" y="1519907"/>
                </a:lnTo>
                <a:lnTo>
                  <a:pt x="1441969" y="1508109"/>
                </a:lnTo>
                <a:lnTo>
                  <a:pt x="1481541" y="1489322"/>
                </a:lnTo>
                <a:lnTo>
                  <a:pt x="1516993" y="1464263"/>
                </a:lnTo>
                <a:lnTo>
                  <a:pt x="1547608" y="1433650"/>
                </a:lnTo>
                <a:lnTo>
                  <a:pt x="1572669" y="1398200"/>
                </a:lnTo>
                <a:lnTo>
                  <a:pt x="1591458" y="1358630"/>
                </a:lnTo>
                <a:lnTo>
                  <a:pt x="1603257" y="1315657"/>
                </a:lnTo>
                <a:lnTo>
                  <a:pt x="1607350" y="1270000"/>
                </a:lnTo>
                <a:lnTo>
                  <a:pt x="1607350" y="254000"/>
                </a:lnTo>
                <a:lnTo>
                  <a:pt x="1603257" y="208342"/>
                </a:lnTo>
                <a:lnTo>
                  <a:pt x="1591458" y="165369"/>
                </a:lnTo>
                <a:lnTo>
                  <a:pt x="1572669" y="125799"/>
                </a:lnTo>
                <a:lnTo>
                  <a:pt x="1547608" y="90349"/>
                </a:lnTo>
                <a:lnTo>
                  <a:pt x="1516993" y="59736"/>
                </a:lnTo>
                <a:lnTo>
                  <a:pt x="1481541" y="34677"/>
                </a:lnTo>
                <a:lnTo>
                  <a:pt x="1441969" y="15890"/>
                </a:lnTo>
                <a:lnTo>
                  <a:pt x="1398995" y="4092"/>
                </a:lnTo>
                <a:lnTo>
                  <a:pt x="1353337" y="0"/>
                </a:lnTo>
              </a:path>
            </a:pathLst>
          </a:custGeom>
          <a:solidFill>
            <a:srgbClr val="009cc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5" name="CustomShape 26"/>
          <p:cNvSpPr/>
          <p:nvPr/>
        </p:nvSpPr>
        <p:spPr>
          <a:xfrm>
            <a:off x="380880" y="1428840"/>
            <a:ext cx="1607400" cy="1523520"/>
          </a:xfrm>
          <a:custGeom>
            <a:avLst/>
            <a:gdLst/>
            <a:ahLst/>
            <a:rect l="0" t="0" r="r" b="b"/>
            <a:pathLst>
              <a:path w="1607339" h="1523999">
                <a:moveTo>
                  <a:pt x="0" y="254004"/>
                </a:moveTo>
                <a:lnTo>
                  <a:pt x="4092" y="208347"/>
                </a:lnTo>
                <a:lnTo>
                  <a:pt x="15891" y="165374"/>
                </a:lnTo>
                <a:lnTo>
                  <a:pt x="34679" y="125803"/>
                </a:lnTo>
                <a:lnTo>
                  <a:pt x="59738" y="90352"/>
                </a:lnTo>
                <a:lnTo>
                  <a:pt x="90352" y="59738"/>
                </a:lnTo>
                <a:lnTo>
                  <a:pt x="125803" y="34679"/>
                </a:lnTo>
                <a:lnTo>
                  <a:pt x="165374" y="15891"/>
                </a:lnTo>
                <a:lnTo>
                  <a:pt x="208347" y="4092"/>
                </a:lnTo>
                <a:lnTo>
                  <a:pt x="254004" y="0"/>
                </a:lnTo>
                <a:lnTo>
                  <a:pt x="1353339" y="0"/>
                </a:lnTo>
                <a:lnTo>
                  <a:pt x="1398995" y="4092"/>
                </a:lnTo>
                <a:lnTo>
                  <a:pt x="1441967" y="15891"/>
                </a:lnTo>
                <a:lnTo>
                  <a:pt x="1481537" y="34679"/>
                </a:lnTo>
                <a:lnTo>
                  <a:pt x="1516987" y="59738"/>
                </a:lnTo>
                <a:lnTo>
                  <a:pt x="1547601" y="90352"/>
                </a:lnTo>
                <a:lnTo>
                  <a:pt x="1572660" y="125803"/>
                </a:lnTo>
                <a:lnTo>
                  <a:pt x="1591447" y="165374"/>
                </a:lnTo>
                <a:lnTo>
                  <a:pt x="1603246" y="208347"/>
                </a:lnTo>
                <a:lnTo>
                  <a:pt x="1607338" y="254004"/>
                </a:lnTo>
                <a:lnTo>
                  <a:pt x="1607338" y="1269999"/>
                </a:lnTo>
                <a:lnTo>
                  <a:pt x="1603246" y="1315655"/>
                </a:lnTo>
                <a:lnTo>
                  <a:pt x="1591447" y="1358627"/>
                </a:lnTo>
                <a:lnTo>
                  <a:pt x="1572660" y="1398197"/>
                </a:lnTo>
                <a:lnTo>
                  <a:pt x="1547601" y="1433647"/>
                </a:lnTo>
                <a:lnTo>
                  <a:pt x="1516987" y="1464261"/>
                </a:lnTo>
                <a:lnTo>
                  <a:pt x="1481537" y="1489320"/>
                </a:lnTo>
                <a:lnTo>
                  <a:pt x="1441967" y="1508107"/>
                </a:lnTo>
                <a:lnTo>
                  <a:pt x="1398995" y="1519906"/>
                </a:lnTo>
                <a:lnTo>
                  <a:pt x="1353339" y="1523998"/>
                </a:lnTo>
                <a:lnTo>
                  <a:pt x="254004" y="1523998"/>
                </a:lnTo>
                <a:lnTo>
                  <a:pt x="208347" y="1519906"/>
                </a:lnTo>
                <a:lnTo>
                  <a:pt x="165374" y="1508107"/>
                </a:lnTo>
                <a:lnTo>
                  <a:pt x="125803" y="1489320"/>
                </a:lnTo>
                <a:lnTo>
                  <a:pt x="90352" y="1464261"/>
                </a:lnTo>
                <a:lnTo>
                  <a:pt x="59738" y="1433647"/>
                </a:lnTo>
                <a:lnTo>
                  <a:pt x="34679" y="1398197"/>
                </a:lnTo>
                <a:lnTo>
                  <a:pt x="15891" y="1358627"/>
                </a:lnTo>
                <a:lnTo>
                  <a:pt x="4092" y="1315655"/>
                </a:lnTo>
                <a:lnTo>
                  <a:pt x="0" y="1269999"/>
                </a:lnTo>
                <a:lnTo>
                  <a:pt x="0" y="254004"/>
                </a:lnTo>
              </a:path>
            </a:pathLst>
          </a:cu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6" name="CustomShape 27"/>
          <p:cNvSpPr/>
          <p:nvPr/>
        </p:nvSpPr>
        <p:spPr>
          <a:xfrm>
            <a:off x="530280" y="1704600"/>
            <a:ext cx="1314000" cy="33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459"/>
              </a:lnSpc>
            </a:pPr>
            <a:r>
              <a:rPr lang="en-IN" sz="1100" strike="noStrike">
                <a:solidFill>
                  <a:srgbClr val="ffffff"/>
                </a:solidFill>
                <a:latin typeface="Arial"/>
              </a:rPr>
              <a:t>Urban Code</a:t>
            </a:r>
            <a:r>
              <a:rPr lang="en-IN" sz="11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en-IN" sz="1100" strike="noStrike">
                <a:solidFill>
                  <a:srgbClr val="ffffff"/>
                </a:solidFill>
                <a:latin typeface="Arial"/>
              </a:rPr>
              <a:t>Bluemix  Deployment</a:t>
            </a:r>
            <a:r>
              <a:rPr lang="en-IN" sz="11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en-IN" sz="1100" strike="noStrike">
                <a:solidFill>
                  <a:srgbClr val="ffffff"/>
                </a:solidFill>
                <a:latin typeface="Arial"/>
              </a:rPr>
              <a:t>Server</a:t>
            </a:r>
            <a:endParaRPr/>
          </a:p>
        </p:txBody>
      </p:sp>
      <p:sp>
        <p:nvSpPr>
          <p:cNvPr id="1107" name="CustomShape 28"/>
          <p:cNvSpPr/>
          <p:nvPr/>
        </p:nvSpPr>
        <p:spPr>
          <a:xfrm>
            <a:off x="609480" y="2114640"/>
            <a:ext cx="1188360" cy="74268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8" name="CustomShape 29"/>
          <p:cNvSpPr/>
          <p:nvPr/>
        </p:nvSpPr>
        <p:spPr>
          <a:xfrm>
            <a:off x="1841400" y="1687320"/>
            <a:ext cx="1196640" cy="585720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9" name="CustomShape 30"/>
          <p:cNvSpPr/>
          <p:nvPr/>
        </p:nvSpPr>
        <p:spPr>
          <a:xfrm>
            <a:off x="1905120" y="1733400"/>
            <a:ext cx="1066320" cy="456840"/>
          </a:xfrm>
          <a:custGeom>
            <a:avLst/>
            <a:gdLst/>
            <a:ahLst/>
            <a:rect l="0" t="0" r="r" b="b"/>
            <a:pathLst>
              <a:path w="1066801" h="457201">
                <a:moveTo>
                  <a:pt x="982764" y="0"/>
                </a:moveTo>
                <a:lnTo>
                  <a:pt x="982764" y="28917"/>
                </a:lnTo>
                <a:lnTo>
                  <a:pt x="239750" y="28917"/>
                </a:lnTo>
                <a:lnTo>
                  <a:pt x="191432" y="33788"/>
                </a:lnTo>
                <a:lnTo>
                  <a:pt x="146429" y="47758"/>
                </a:lnTo>
                <a:lnTo>
                  <a:pt x="105703" y="69863"/>
                </a:lnTo>
                <a:lnTo>
                  <a:pt x="70221" y="99139"/>
                </a:lnTo>
                <a:lnTo>
                  <a:pt x="40945" y="134621"/>
                </a:lnTo>
                <a:lnTo>
                  <a:pt x="18840" y="175346"/>
                </a:lnTo>
                <a:lnTo>
                  <a:pt x="4870" y="220350"/>
                </a:lnTo>
                <a:lnTo>
                  <a:pt x="0" y="268668"/>
                </a:lnTo>
                <a:lnTo>
                  <a:pt x="0" y="457200"/>
                </a:lnTo>
                <a:lnTo>
                  <a:pt x="46075" y="457200"/>
                </a:lnTo>
                <a:lnTo>
                  <a:pt x="46075" y="268668"/>
                </a:lnTo>
                <a:lnTo>
                  <a:pt x="51190" y="224262"/>
                </a:lnTo>
                <a:lnTo>
                  <a:pt x="65761" y="183499"/>
                </a:lnTo>
                <a:lnTo>
                  <a:pt x="88625" y="147541"/>
                </a:lnTo>
                <a:lnTo>
                  <a:pt x="118618" y="117550"/>
                </a:lnTo>
                <a:lnTo>
                  <a:pt x="154579" y="94689"/>
                </a:lnTo>
                <a:lnTo>
                  <a:pt x="195344" y="80120"/>
                </a:lnTo>
                <a:lnTo>
                  <a:pt x="239750" y="75006"/>
                </a:lnTo>
                <a:lnTo>
                  <a:pt x="1029526" y="75006"/>
                </a:lnTo>
                <a:lnTo>
                  <a:pt x="1066800" y="51955"/>
                </a:lnTo>
                <a:lnTo>
                  <a:pt x="982764" y="0"/>
                </a:lnTo>
                <a:lnTo>
                  <a:pt x="1029526" y="75006"/>
                </a:lnTo>
                <a:lnTo>
                  <a:pt x="982764" y="75006"/>
                </a:lnTo>
                <a:lnTo>
                  <a:pt x="982764" y="103924"/>
                </a:lnTo>
                <a:lnTo>
                  <a:pt x="1029526" y="75006"/>
                </a:lnTo>
              </a:path>
            </a:pathLst>
          </a:custGeom>
          <a:solidFill>
            <a:srgbClr val="6a3a9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0" name="CustomShape 31"/>
          <p:cNvSpPr/>
          <p:nvPr/>
        </p:nvSpPr>
        <p:spPr>
          <a:xfrm>
            <a:off x="1905120" y="1733400"/>
            <a:ext cx="1066320" cy="456840"/>
          </a:xfrm>
          <a:custGeom>
            <a:avLst/>
            <a:gdLst/>
            <a:ahLst/>
            <a:rect l="0" t="0" r="r" b="b"/>
            <a:pathLst>
              <a:path w="1066800" h="457200">
                <a:moveTo>
                  <a:pt x="0" y="457199"/>
                </a:moveTo>
                <a:lnTo>
                  <a:pt x="0" y="268670"/>
                </a:lnTo>
                <a:lnTo>
                  <a:pt x="4870" y="220352"/>
                </a:lnTo>
                <a:lnTo>
                  <a:pt x="18840" y="175348"/>
                </a:lnTo>
                <a:lnTo>
                  <a:pt x="40945" y="134623"/>
                </a:lnTo>
                <a:lnTo>
                  <a:pt x="70221" y="99141"/>
                </a:lnTo>
                <a:lnTo>
                  <a:pt x="105703" y="69865"/>
                </a:lnTo>
                <a:lnTo>
                  <a:pt x="146428" y="47760"/>
                </a:lnTo>
                <a:lnTo>
                  <a:pt x="191432" y="33790"/>
                </a:lnTo>
                <a:lnTo>
                  <a:pt x="239750" y="28919"/>
                </a:lnTo>
                <a:lnTo>
                  <a:pt x="982766" y="28919"/>
                </a:lnTo>
                <a:lnTo>
                  <a:pt x="982766" y="0"/>
                </a:lnTo>
                <a:lnTo>
                  <a:pt x="1066799" y="51961"/>
                </a:lnTo>
                <a:lnTo>
                  <a:pt x="982766" y="103921"/>
                </a:lnTo>
                <a:lnTo>
                  <a:pt x="982766" y="75000"/>
                </a:lnTo>
                <a:lnTo>
                  <a:pt x="239750" y="75000"/>
                </a:lnTo>
                <a:lnTo>
                  <a:pt x="195344" y="80115"/>
                </a:lnTo>
                <a:lnTo>
                  <a:pt x="154579" y="94685"/>
                </a:lnTo>
                <a:lnTo>
                  <a:pt x="118620" y="117547"/>
                </a:lnTo>
                <a:lnTo>
                  <a:pt x="88628" y="147540"/>
                </a:lnTo>
                <a:lnTo>
                  <a:pt x="65765" y="183499"/>
                </a:lnTo>
                <a:lnTo>
                  <a:pt x="51195" y="224263"/>
                </a:lnTo>
                <a:lnTo>
                  <a:pt x="46080" y="268670"/>
                </a:lnTo>
                <a:lnTo>
                  <a:pt x="46080" y="457199"/>
                </a:lnTo>
                <a:lnTo>
                  <a:pt x="0" y="457199"/>
                </a:lnTo>
              </a:path>
            </a:pathLst>
          </a:cu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1" name="CustomShape 32"/>
          <p:cNvSpPr/>
          <p:nvPr/>
        </p:nvSpPr>
        <p:spPr>
          <a:xfrm>
            <a:off x="1841400" y="1915920"/>
            <a:ext cx="1196640" cy="58572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2" name="CustomShape 33"/>
          <p:cNvSpPr/>
          <p:nvPr/>
        </p:nvSpPr>
        <p:spPr>
          <a:xfrm>
            <a:off x="1905120" y="1962000"/>
            <a:ext cx="1066320" cy="456840"/>
          </a:xfrm>
          <a:custGeom>
            <a:avLst/>
            <a:gdLst/>
            <a:ahLst/>
            <a:rect l="0" t="0" r="r" b="b"/>
            <a:pathLst>
              <a:path w="1066801" h="457201">
                <a:moveTo>
                  <a:pt x="84035" y="353275"/>
                </a:moveTo>
                <a:lnTo>
                  <a:pt x="0" y="405244"/>
                </a:lnTo>
                <a:lnTo>
                  <a:pt x="84035" y="457200"/>
                </a:lnTo>
                <a:lnTo>
                  <a:pt x="84035" y="428282"/>
                </a:lnTo>
                <a:lnTo>
                  <a:pt x="827049" y="428282"/>
                </a:lnTo>
                <a:lnTo>
                  <a:pt x="875367" y="423411"/>
                </a:lnTo>
                <a:lnTo>
                  <a:pt x="920370" y="409441"/>
                </a:lnTo>
                <a:lnTo>
                  <a:pt x="961096" y="387336"/>
                </a:lnTo>
                <a:lnTo>
                  <a:pt x="967328" y="382193"/>
                </a:lnTo>
                <a:lnTo>
                  <a:pt x="84035" y="382193"/>
                </a:lnTo>
                <a:lnTo>
                  <a:pt x="84035" y="353275"/>
                </a:lnTo>
                <a:lnTo>
                  <a:pt x="1066800" y="0"/>
                </a:lnTo>
                <a:lnTo>
                  <a:pt x="1020724" y="0"/>
                </a:lnTo>
                <a:lnTo>
                  <a:pt x="1020724" y="188531"/>
                </a:lnTo>
                <a:lnTo>
                  <a:pt x="1015609" y="232937"/>
                </a:lnTo>
                <a:lnTo>
                  <a:pt x="1001038" y="273700"/>
                </a:lnTo>
                <a:lnTo>
                  <a:pt x="978174" y="309658"/>
                </a:lnTo>
                <a:lnTo>
                  <a:pt x="948181" y="339649"/>
                </a:lnTo>
                <a:lnTo>
                  <a:pt x="912220" y="362510"/>
                </a:lnTo>
                <a:lnTo>
                  <a:pt x="871455" y="377079"/>
                </a:lnTo>
                <a:lnTo>
                  <a:pt x="827049" y="382193"/>
                </a:lnTo>
                <a:lnTo>
                  <a:pt x="967328" y="382193"/>
                </a:lnTo>
                <a:lnTo>
                  <a:pt x="1025854" y="322578"/>
                </a:lnTo>
                <a:lnTo>
                  <a:pt x="1047959" y="281853"/>
                </a:lnTo>
                <a:lnTo>
                  <a:pt x="1061929" y="236849"/>
                </a:lnTo>
                <a:lnTo>
                  <a:pt x="1066800" y="188531"/>
                </a:lnTo>
                <a:lnTo>
                  <a:pt x="1066800" y="0"/>
                </a:lnTo>
              </a:path>
            </a:pathLst>
          </a:custGeom>
          <a:solidFill>
            <a:srgbClr val="6a3a9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3" name="CustomShape 34"/>
          <p:cNvSpPr/>
          <p:nvPr/>
        </p:nvSpPr>
        <p:spPr>
          <a:xfrm>
            <a:off x="1905120" y="1962000"/>
            <a:ext cx="1066320" cy="456840"/>
          </a:xfrm>
          <a:custGeom>
            <a:avLst/>
            <a:gdLst/>
            <a:ahLst/>
            <a:rect l="0" t="0" r="r" b="b"/>
            <a:pathLst>
              <a:path w="1066800" h="457200">
                <a:moveTo>
                  <a:pt x="1066799" y="0"/>
                </a:moveTo>
                <a:lnTo>
                  <a:pt x="1066799" y="188528"/>
                </a:lnTo>
                <a:lnTo>
                  <a:pt x="1061928" y="236847"/>
                </a:lnTo>
                <a:lnTo>
                  <a:pt x="1047958" y="281850"/>
                </a:lnTo>
                <a:lnTo>
                  <a:pt x="1025853" y="322575"/>
                </a:lnTo>
                <a:lnTo>
                  <a:pt x="996577" y="358058"/>
                </a:lnTo>
                <a:lnTo>
                  <a:pt x="961095" y="387334"/>
                </a:lnTo>
                <a:lnTo>
                  <a:pt x="920370" y="409438"/>
                </a:lnTo>
                <a:lnTo>
                  <a:pt x="875366" y="423408"/>
                </a:lnTo>
                <a:lnTo>
                  <a:pt x="827048" y="428279"/>
                </a:lnTo>
                <a:lnTo>
                  <a:pt x="84032" y="428279"/>
                </a:lnTo>
                <a:lnTo>
                  <a:pt x="84032" y="457199"/>
                </a:lnTo>
                <a:lnTo>
                  <a:pt x="0" y="405238"/>
                </a:lnTo>
                <a:lnTo>
                  <a:pt x="84032" y="353277"/>
                </a:lnTo>
                <a:lnTo>
                  <a:pt x="84032" y="382198"/>
                </a:lnTo>
                <a:lnTo>
                  <a:pt x="827048" y="382198"/>
                </a:lnTo>
                <a:lnTo>
                  <a:pt x="871455" y="377083"/>
                </a:lnTo>
                <a:lnTo>
                  <a:pt x="912219" y="362513"/>
                </a:lnTo>
                <a:lnTo>
                  <a:pt x="948179" y="339651"/>
                </a:lnTo>
                <a:lnTo>
                  <a:pt x="978171" y="309659"/>
                </a:lnTo>
                <a:lnTo>
                  <a:pt x="1001033" y="273699"/>
                </a:lnTo>
                <a:lnTo>
                  <a:pt x="1015603" y="232935"/>
                </a:lnTo>
                <a:lnTo>
                  <a:pt x="1020718" y="188528"/>
                </a:lnTo>
                <a:lnTo>
                  <a:pt x="1020718" y="0"/>
                </a:lnTo>
                <a:lnTo>
                  <a:pt x="1066799" y="0"/>
                </a:lnTo>
              </a:path>
            </a:pathLst>
          </a:cu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4" name="TextShape 35"/>
          <p:cNvSpPr txBox="1"/>
          <p:nvPr/>
        </p:nvSpPr>
        <p:spPr>
          <a:xfrm>
            <a:off x="196200" y="181080"/>
            <a:ext cx="8750880" cy="85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Neutron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with Open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vSwitch</a:t>
            </a:r>
            <a:endParaRPr/>
          </a:p>
        </p:txBody>
      </p:sp>
      <p:sp>
        <p:nvSpPr>
          <p:cNvPr id="1115" name="CustomShape 36"/>
          <p:cNvSpPr/>
          <p:nvPr/>
        </p:nvSpPr>
        <p:spPr>
          <a:xfrm>
            <a:off x="2780640" y="1575360"/>
            <a:ext cx="1732680" cy="1670400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6" name="CustomShape 37"/>
          <p:cNvSpPr/>
          <p:nvPr/>
        </p:nvSpPr>
        <p:spPr>
          <a:xfrm>
            <a:off x="2930400" y="1670760"/>
            <a:ext cx="1425240" cy="486000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7" name="CustomShape 38"/>
          <p:cNvSpPr/>
          <p:nvPr/>
        </p:nvSpPr>
        <p:spPr>
          <a:xfrm>
            <a:off x="2843280" y="1620000"/>
            <a:ext cx="1607400" cy="1539360"/>
          </a:xfrm>
          <a:custGeom>
            <a:avLst/>
            <a:gdLst/>
            <a:ahLst/>
            <a:rect l="0" t="0" r="r" b="b"/>
            <a:pathLst>
              <a:path w="1607351" h="1539469">
                <a:moveTo>
                  <a:pt x="1350759" y="0"/>
                </a:moveTo>
                <a:lnTo>
                  <a:pt x="256590" y="0"/>
                </a:lnTo>
                <a:lnTo>
                  <a:pt x="210469" y="4133"/>
                </a:lnTo>
                <a:lnTo>
                  <a:pt x="167059" y="16051"/>
                </a:lnTo>
                <a:lnTo>
                  <a:pt x="127086" y="35029"/>
                </a:lnTo>
                <a:lnTo>
                  <a:pt x="91274" y="60343"/>
                </a:lnTo>
                <a:lnTo>
                  <a:pt x="60348" y="91267"/>
                </a:lnTo>
                <a:lnTo>
                  <a:pt x="35033" y="127077"/>
                </a:lnTo>
                <a:lnTo>
                  <a:pt x="16053" y="167048"/>
                </a:lnTo>
                <a:lnTo>
                  <a:pt x="4134" y="210457"/>
                </a:lnTo>
                <a:lnTo>
                  <a:pt x="0" y="256578"/>
                </a:lnTo>
                <a:lnTo>
                  <a:pt x="0" y="1282890"/>
                </a:lnTo>
                <a:lnTo>
                  <a:pt x="4134" y="1329011"/>
                </a:lnTo>
                <a:lnTo>
                  <a:pt x="16053" y="1372419"/>
                </a:lnTo>
                <a:lnTo>
                  <a:pt x="35033" y="1412391"/>
                </a:lnTo>
                <a:lnTo>
                  <a:pt x="60348" y="1448201"/>
                </a:lnTo>
                <a:lnTo>
                  <a:pt x="91274" y="1479125"/>
                </a:lnTo>
                <a:lnTo>
                  <a:pt x="127086" y="1504438"/>
                </a:lnTo>
                <a:lnTo>
                  <a:pt x="167059" y="1523416"/>
                </a:lnTo>
                <a:lnTo>
                  <a:pt x="210469" y="1535334"/>
                </a:lnTo>
                <a:lnTo>
                  <a:pt x="256590" y="1539468"/>
                </a:lnTo>
                <a:lnTo>
                  <a:pt x="1350759" y="1539468"/>
                </a:lnTo>
                <a:lnTo>
                  <a:pt x="1396880" y="1535334"/>
                </a:lnTo>
                <a:lnTo>
                  <a:pt x="1440290" y="1523416"/>
                </a:lnTo>
                <a:lnTo>
                  <a:pt x="1480263" y="1504438"/>
                </a:lnTo>
                <a:lnTo>
                  <a:pt x="1516075" y="1479125"/>
                </a:lnTo>
                <a:lnTo>
                  <a:pt x="1547001" y="1448201"/>
                </a:lnTo>
                <a:lnTo>
                  <a:pt x="1572316" y="1412391"/>
                </a:lnTo>
                <a:lnTo>
                  <a:pt x="1591296" y="1372419"/>
                </a:lnTo>
                <a:lnTo>
                  <a:pt x="1603215" y="1329011"/>
                </a:lnTo>
                <a:lnTo>
                  <a:pt x="1607350" y="1282890"/>
                </a:lnTo>
                <a:lnTo>
                  <a:pt x="1607350" y="256578"/>
                </a:lnTo>
                <a:lnTo>
                  <a:pt x="1603215" y="210457"/>
                </a:lnTo>
                <a:lnTo>
                  <a:pt x="1591296" y="167048"/>
                </a:lnTo>
                <a:lnTo>
                  <a:pt x="1572316" y="127077"/>
                </a:lnTo>
                <a:lnTo>
                  <a:pt x="1547001" y="91267"/>
                </a:lnTo>
                <a:lnTo>
                  <a:pt x="1516075" y="60343"/>
                </a:lnTo>
                <a:lnTo>
                  <a:pt x="1480263" y="35029"/>
                </a:lnTo>
                <a:lnTo>
                  <a:pt x="1440290" y="16051"/>
                </a:lnTo>
                <a:lnTo>
                  <a:pt x="1396880" y="4133"/>
                </a:lnTo>
                <a:lnTo>
                  <a:pt x="1350759" y="0"/>
                </a:lnTo>
              </a:path>
            </a:pathLst>
          </a:custGeom>
          <a:solidFill>
            <a:srgbClr val="007ca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8" name="CustomShape 39"/>
          <p:cNvSpPr/>
          <p:nvPr/>
        </p:nvSpPr>
        <p:spPr>
          <a:xfrm>
            <a:off x="2843280" y="1620000"/>
            <a:ext cx="1607400" cy="1539360"/>
          </a:xfrm>
          <a:custGeom>
            <a:avLst/>
            <a:gdLst/>
            <a:ahLst/>
            <a:rect l="0" t="0" r="r" b="b"/>
            <a:pathLst>
              <a:path w="1607339" h="1539479">
                <a:moveTo>
                  <a:pt x="0" y="256584"/>
                </a:moveTo>
                <a:lnTo>
                  <a:pt x="4133" y="210463"/>
                </a:lnTo>
                <a:lnTo>
                  <a:pt x="16052" y="167054"/>
                </a:lnTo>
                <a:lnTo>
                  <a:pt x="35031" y="127081"/>
                </a:lnTo>
                <a:lnTo>
                  <a:pt x="60345" y="91270"/>
                </a:lnTo>
                <a:lnTo>
                  <a:pt x="91270" y="60345"/>
                </a:lnTo>
                <a:lnTo>
                  <a:pt x="127081" y="35031"/>
                </a:lnTo>
                <a:lnTo>
                  <a:pt x="167054" y="16052"/>
                </a:lnTo>
                <a:lnTo>
                  <a:pt x="210463" y="4133"/>
                </a:lnTo>
                <a:lnTo>
                  <a:pt x="256584" y="0"/>
                </a:lnTo>
                <a:lnTo>
                  <a:pt x="1350759" y="0"/>
                </a:lnTo>
                <a:lnTo>
                  <a:pt x="1396880" y="4133"/>
                </a:lnTo>
                <a:lnTo>
                  <a:pt x="1440289" y="16052"/>
                </a:lnTo>
                <a:lnTo>
                  <a:pt x="1480261" y="35031"/>
                </a:lnTo>
                <a:lnTo>
                  <a:pt x="1516072" y="60345"/>
                </a:lnTo>
                <a:lnTo>
                  <a:pt x="1546996" y="91270"/>
                </a:lnTo>
                <a:lnTo>
                  <a:pt x="1572309" y="127081"/>
                </a:lnTo>
                <a:lnTo>
                  <a:pt x="1591287" y="167054"/>
                </a:lnTo>
                <a:lnTo>
                  <a:pt x="1603205" y="210463"/>
                </a:lnTo>
                <a:lnTo>
                  <a:pt x="1607338" y="256584"/>
                </a:lnTo>
                <a:lnTo>
                  <a:pt x="1607338" y="1282889"/>
                </a:lnTo>
                <a:lnTo>
                  <a:pt x="1603205" y="1329011"/>
                </a:lnTo>
                <a:lnTo>
                  <a:pt x="1591287" y="1372421"/>
                </a:lnTo>
                <a:lnTo>
                  <a:pt x="1572309" y="1412394"/>
                </a:lnTo>
                <a:lnTo>
                  <a:pt x="1546996" y="1448206"/>
                </a:lnTo>
                <a:lnTo>
                  <a:pt x="1516072" y="1479131"/>
                </a:lnTo>
                <a:lnTo>
                  <a:pt x="1480261" y="1504446"/>
                </a:lnTo>
                <a:lnTo>
                  <a:pt x="1440289" y="1523425"/>
                </a:lnTo>
                <a:lnTo>
                  <a:pt x="1396880" y="1535344"/>
                </a:lnTo>
                <a:lnTo>
                  <a:pt x="1350759" y="1539478"/>
                </a:lnTo>
                <a:lnTo>
                  <a:pt x="256584" y="1539478"/>
                </a:lnTo>
                <a:lnTo>
                  <a:pt x="210463" y="1535344"/>
                </a:lnTo>
                <a:lnTo>
                  <a:pt x="167054" y="1523425"/>
                </a:lnTo>
                <a:lnTo>
                  <a:pt x="127081" y="1504446"/>
                </a:lnTo>
                <a:lnTo>
                  <a:pt x="91270" y="1479131"/>
                </a:lnTo>
                <a:lnTo>
                  <a:pt x="60345" y="1448206"/>
                </a:lnTo>
                <a:lnTo>
                  <a:pt x="35031" y="1412394"/>
                </a:lnTo>
                <a:lnTo>
                  <a:pt x="16052" y="1372421"/>
                </a:lnTo>
                <a:lnTo>
                  <a:pt x="4133" y="1329011"/>
                </a:lnTo>
                <a:lnTo>
                  <a:pt x="0" y="1282889"/>
                </a:lnTo>
                <a:lnTo>
                  <a:pt x="0" y="256584"/>
                </a:lnTo>
              </a:path>
            </a:pathLst>
          </a:cu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9" name="CustomShape 40"/>
          <p:cNvSpPr/>
          <p:nvPr/>
        </p:nvSpPr>
        <p:spPr>
          <a:xfrm>
            <a:off x="2992680" y="1731600"/>
            <a:ext cx="1314000" cy="33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459"/>
              </a:lnSpc>
            </a:pPr>
            <a:r>
              <a:rPr lang="en-IN" sz="1100" strike="noStrike">
                <a:solidFill>
                  <a:srgbClr val="ffffff"/>
                </a:solidFill>
                <a:latin typeface="Arial"/>
              </a:rPr>
              <a:t>Urban Code</a:t>
            </a:r>
            <a:r>
              <a:rPr lang="en-IN" sz="11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en-IN" sz="1100" strike="noStrike">
                <a:solidFill>
                  <a:srgbClr val="ffffff"/>
                </a:solidFill>
                <a:latin typeface="Arial"/>
              </a:rPr>
              <a:t>Bluemix  Deployment</a:t>
            </a:r>
            <a:r>
              <a:rPr lang="en-IN" sz="11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en-IN" sz="1100" strike="noStrike">
                <a:solidFill>
                  <a:srgbClr val="ffffff"/>
                </a:solidFill>
                <a:latin typeface="Arial"/>
              </a:rPr>
              <a:t>Client</a:t>
            </a:r>
            <a:endParaRPr/>
          </a:p>
        </p:txBody>
      </p:sp>
      <p:sp>
        <p:nvSpPr>
          <p:cNvPr id="1120" name="CustomShape 41"/>
          <p:cNvSpPr/>
          <p:nvPr/>
        </p:nvSpPr>
        <p:spPr>
          <a:xfrm>
            <a:off x="2867760" y="2198880"/>
            <a:ext cx="776880" cy="905760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1" name="CustomShape 42"/>
          <p:cNvSpPr/>
          <p:nvPr/>
        </p:nvSpPr>
        <p:spPr>
          <a:xfrm>
            <a:off x="2967480" y="2356560"/>
            <a:ext cx="577440" cy="660600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2" name="CustomShape 43"/>
          <p:cNvSpPr/>
          <p:nvPr/>
        </p:nvSpPr>
        <p:spPr>
          <a:xfrm>
            <a:off x="2919600" y="2313720"/>
            <a:ext cx="673200" cy="718200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3" name="CustomShape 44"/>
          <p:cNvSpPr/>
          <p:nvPr/>
        </p:nvSpPr>
        <p:spPr>
          <a:xfrm>
            <a:off x="2919600" y="2229480"/>
            <a:ext cx="673200" cy="168120"/>
          </a:xfrm>
          <a:prstGeom prst="rect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4" name="CustomShape 45"/>
          <p:cNvSpPr/>
          <p:nvPr/>
        </p:nvSpPr>
        <p:spPr>
          <a:xfrm>
            <a:off x="2919600" y="2229480"/>
            <a:ext cx="673200" cy="802800"/>
          </a:xfrm>
          <a:custGeom>
            <a:avLst/>
            <a:gdLst/>
            <a:ahLst/>
            <a:rect l="0" t="0" r="r" b="b"/>
            <a:pathLst>
              <a:path w="673672" h="802815">
                <a:moveTo>
                  <a:pt x="673671" y="84208"/>
                </a:moveTo>
                <a:lnTo>
                  <a:pt x="647201" y="116986"/>
                </a:lnTo>
                <a:lnTo>
                  <a:pt x="575014" y="143753"/>
                </a:lnTo>
                <a:lnTo>
                  <a:pt x="525163" y="154036"/>
                </a:lnTo>
                <a:lnTo>
                  <a:pt x="467947" y="161800"/>
                </a:lnTo>
                <a:lnTo>
                  <a:pt x="404719" y="166706"/>
                </a:lnTo>
                <a:lnTo>
                  <a:pt x="336835" y="168417"/>
                </a:lnTo>
                <a:lnTo>
                  <a:pt x="268951" y="166706"/>
                </a:lnTo>
                <a:lnTo>
                  <a:pt x="205724" y="161800"/>
                </a:lnTo>
                <a:lnTo>
                  <a:pt x="148507" y="154036"/>
                </a:lnTo>
                <a:lnTo>
                  <a:pt x="98657" y="143753"/>
                </a:lnTo>
                <a:lnTo>
                  <a:pt x="57526" y="131290"/>
                </a:lnTo>
                <a:lnTo>
                  <a:pt x="6843" y="101179"/>
                </a:lnTo>
                <a:lnTo>
                  <a:pt x="0" y="84208"/>
                </a:lnTo>
                <a:lnTo>
                  <a:pt x="6843" y="67237"/>
                </a:lnTo>
                <a:lnTo>
                  <a:pt x="57526" y="37126"/>
                </a:lnTo>
                <a:lnTo>
                  <a:pt x="98657" y="24664"/>
                </a:lnTo>
                <a:lnTo>
                  <a:pt x="148507" y="14381"/>
                </a:lnTo>
                <a:lnTo>
                  <a:pt x="205724" y="6617"/>
                </a:lnTo>
                <a:lnTo>
                  <a:pt x="268951" y="1710"/>
                </a:lnTo>
                <a:lnTo>
                  <a:pt x="336835" y="0"/>
                </a:lnTo>
                <a:lnTo>
                  <a:pt x="404719" y="1710"/>
                </a:lnTo>
                <a:lnTo>
                  <a:pt x="467947" y="6617"/>
                </a:lnTo>
                <a:lnTo>
                  <a:pt x="525163" y="14381"/>
                </a:lnTo>
                <a:lnTo>
                  <a:pt x="575014" y="24664"/>
                </a:lnTo>
                <a:lnTo>
                  <a:pt x="616145" y="37126"/>
                </a:lnTo>
                <a:lnTo>
                  <a:pt x="666828" y="67237"/>
                </a:lnTo>
                <a:lnTo>
                  <a:pt x="673671" y="84208"/>
                </a:lnTo>
                <a:lnTo>
                  <a:pt x="673671" y="718605"/>
                </a:lnTo>
                <a:lnTo>
                  <a:pt x="647201" y="751383"/>
                </a:lnTo>
                <a:lnTo>
                  <a:pt x="575014" y="778149"/>
                </a:lnTo>
                <a:lnTo>
                  <a:pt x="525163" y="788432"/>
                </a:lnTo>
                <a:lnTo>
                  <a:pt x="467947" y="796196"/>
                </a:lnTo>
                <a:lnTo>
                  <a:pt x="404719" y="801103"/>
                </a:lnTo>
                <a:lnTo>
                  <a:pt x="336835" y="802814"/>
                </a:lnTo>
                <a:lnTo>
                  <a:pt x="268951" y="801103"/>
                </a:lnTo>
                <a:lnTo>
                  <a:pt x="205724" y="796196"/>
                </a:lnTo>
                <a:lnTo>
                  <a:pt x="148507" y="788432"/>
                </a:lnTo>
                <a:lnTo>
                  <a:pt x="98657" y="778149"/>
                </a:lnTo>
                <a:lnTo>
                  <a:pt x="57526" y="765687"/>
                </a:lnTo>
                <a:lnTo>
                  <a:pt x="6843" y="735576"/>
                </a:lnTo>
                <a:lnTo>
                  <a:pt x="0" y="718605"/>
                </a:lnTo>
                <a:lnTo>
                  <a:pt x="0" y="84208"/>
                </a:lnTo>
                <a:lnTo>
                  <a:pt x="673671" y="84208"/>
                </a:lnTo>
              </a:path>
            </a:pathLst>
          </a:custGeom>
          <a:noFill/>
          <a:ln w="9360">
            <a:solidFill>
              <a:srgbClr val="00507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5" name="CustomShape 46"/>
          <p:cNvSpPr/>
          <p:nvPr/>
        </p:nvSpPr>
        <p:spPr>
          <a:xfrm>
            <a:off x="3039480" y="2406600"/>
            <a:ext cx="440280" cy="10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700" strike="noStrike">
                <a:solidFill>
                  <a:srgbClr val="008abf"/>
                </a:solidFill>
                <a:latin typeface="Arial"/>
              </a:rPr>
              <a:t>Stemcells</a:t>
            </a:r>
            <a:endParaRPr/>
          </a:p>
        </p:txBody>
      </p:sp>
      <p:sp>
        <p:nvSpPr>
          <p:cNvPr id="1126" name="CustomShape 47"/>
          <p:cNvSpPr/>
          <p:nvPr/>
        </p:nvSpPr>
        <p:spPr>
          <a:xfrm>
            <a:off x="3054240" y="2609640"/>
            <a:ext cx="410400" cy="10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700" strike="noStrike">
                <a:solidFill>
                  <a:srgbClr val="008abf"/>
                </a:solidFill>
                <a:latin typeface="Arial"/>
              </a:rPr>
              <a:t>Releases</a:t>
            </a:r>
            <a:endParaRPr/>
          </a:p>
        </p:txBody>
      </p:sp>
      <p:sp>
        <p:nvSpPr>
          <p:cNvPr id="1127" name="CustomShape 48"/>
          <p:cNvSpPr/>
          <p:nvPr/>
        </p:nvSpPr>
        <p:spPr>
          <a:xfrm>
            <a:off x="3042000" y="2825640"/>
            <a:ext cx="435240" cy="10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700" strike="noStrike">
                <a:solidFill>
                  <a:srgbClr val="008abf"/>
                </a:solidFill>
                <a:latin typeface="Arial"/>
              </a:rPr>
              <a:t>Manifests</a:t>
            </a:r>
            <a:endParaRPr/>
          </a:p>
        </p:txBody>
      </p:sp>
      <p:sp>
        <p:nvSpPr>
          <p:cNvPr id="1128" name="CustomShape 49"/>
          <p:cNvSpPr/>
          <p:nvPr/>
        </p:nvSpPr>
        <p:spPr>
          <a:xfrm>
            <a:off x="3744720" y="2294280"/>
            <a:ext cx="718560" cy="652320"/>
          </a:xfrm>
          <a:prstGeom prst="rect">
            <a:avLst/>
          </a:pr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9" name="CustomShape 50"/>
          <p:cNvSpPr/>
          <p:nvPr/>
        </p:nvSpPr>
        <p:spPr>
          <a:xfrm>
            <a:off x="3869640" y="2410560"/>
            <a:ext cx="456840" cy="411120"/>
          </a:xfrm>
          <a:prstGeom prst="rect">
            <a:avLst/>
          </a:prstGeom>
          <a:blipFill>
            <a:blip r:embed="rId1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0" name="CustomShape 51"/>
          <p:cNvSpPr/>
          <p:nvPr/>
        </p:nvSpPr>
        <p:spPr>
          <a:xfrm>
            <a:off x="3809880" y="2339280"/>
            <a:ext cx="587160" cy="522360"/>
          </a:xfrm>
          <a:custGeom>
            <a:avLst/>
            <a:gdLst/>
            <a:ahLst/>
            <a:rect l="0" t="0" r="r" b="b"/>
            <a:pathLst>
              <a:path w="587172" h="522377">
                <a:moveTo>
                  <a:pt x="384009" y="0"/>
                </a:moveTo>
                <a:lnTo>
                  <a:pt x="203161" y="0"/>
                </a:lnTo>
                <a:lnTo>
                  <a:pt x="156578" y="5365"/>
                </a:lnTo>
                <a:lnTo>
                  <a:pt x="113815" y="20649"/>
                </a:lnTo>
                <a:lnTo>
                  <a:pt x="76093" y="44631"/>
                </a:lnTo>
                <a:lnTo>
                  <a:pt x="44631" y="76093"/>
                </a:lnTo>
                <a:lnTo>
                  <a:pt x="20649" y="113815"/>
                </a:lnTo>
                <a:lnTo>
                  <a:pt x="5365" y="156578"/>
                </a:lnTo>
                <a:lnTo>
                  <a:pt x="0" y="203161"/>
                </a:lnTo>
                <a:lnTo>
                  <a:pt x="0" y="319214"/>
                </a:lnTo>
                <a:lnTo>
                  <a:pt x="5365" y="365798"/>
                </a:lnTo>
                <a:lnTo>
                  <a:pt x="20649" y="408560"/>
                </a:lnTo>
                <a:lnTo>
                  <a:pt x="44631" y="446282"/>
                </a:lnTo>
                <a:lnTo>
                  <a:pt x="76093" y="477744"/>
                </a:lnTo>
                <a:lnTo>
                  <a:pt x="113815" y="501727"/>
                </a:lnTo>
                <a:lnTo>
                  <a:pt x="156578" y="517010"/>
                </a:lnTo>
                <a:lnTo>
                  <a:pt x="203161" y="522376"/>
                </a:lnTo>
                <a:lnTo>
                  <a:pt x="384009" y="522376"/>
                </a:lnTo>
                <a:lnTo>
                  <a:pt x="430593" y="517010"/>
                </a:lnTo>
                <a:lnTo>
                  <a:pt x="473355" y="501727"/>
                </a:lnTo>
                <a:lnTo>
                  <a:pt x="511077" y="477744"/>
                </a:lnTo>
                <a:lnTo>
                  <a:pt x="542539" y="446282"/>
                </a:lnTo>
                <a:lnTo>
                  <a:pt x="566522" y="408560"/>
                </a:lnTo>
                <a:lnTo>
                  <a:pt x="581806" y="365798"/>
                </a:lnTo>
                <a:lnTo>
                  <a:pt x="587171" y="319214"/>
                </a:lnTo>
                <a:lnTo>
                  <a:pt x="587171" y="203161"/>
                </a:lnTo>
                <a:lnTo>
                  <a:pt x="581806" y="156578"/>
                </a:lnTo>
                <a:lnTo>
                  <a:pt x="566522" y="113815"/>
                </a:lnTo>
                <a:lnTo>
                  <a:pt x="542539" y="76093"/>
                </a:lnTo>
                <a:lnTo>
                  <a:pt x="511077" y="44631"/>
                </a:lnTo>
                <a:lnTo>
                  <a:pt x="473355" y="20649"/>
                </a:lnTo>
                <a:lnTo>
                  <a:pt x="430593" y="5365"/>
                </a:lnTo>
                <a:lnTo>
                  <a:pt x="384009" y="0"/>
                </a:lnTo>
              </a:path>
            </a:pathLst>
          </a:custGeom>
          <a:solidFill>
            <a:srgbClr val="00517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1" name="CustomShape 52"/>
          <p:cNvSpPr/>
          <p:nvPr/>
        </p:nvSpPr>
        <p:spPr>
          <a:xfrm>
            <a:off x="3809880" y="2339280"/>
            <a:ext cx="587160" cy="522360"/>
          </a:xfrm>
          <a:custGeom>
            <a:avLst/>
            <a:gdLst/>
            <a:ahLst/>
            <a:rect l="0" t="0" r="r" b="b"/>
            <a:pathLst>
              <a:path w="587174" h="522387">
                <a:moveTo>
                  <a:pt x="0" y="203166"/>
                </a:moveTo>
                <a:lnTo>
                  <a:pt x="5365" y="156582"/>
                </a:lnTo>
                <a:lnTo>
                  <a:pt x="20650" y="113819"/>
                </a:lnTo>
                <a:lnTo>
                  <a:pt x="44633" y="76096"/>
                </a:lnTo>
                <a:lnTo>
                  <a:pt x="76096" y="44633"/>
                </a:lnTo>
                <a:lnTo>
                  <a:pt x="113819" y="20650"/>
                </a:lnTo>
                <a:lnTo>
                  <a:pt x="156582" y="5365"/>
                </a:lnTo>
                <a:lnTo>
                  <a:pt x="203166" y="0"/>
                </a:lnTo>
                <a:lnTo>
                  <a:pt x="384006" y="0"/>
                </a:lnTo>
                <a:lnTo>
                  <a:pt x="430591" y="5365"/>
                </a:lnTo>
                <a:lnTo>
                  <a:pt x="473354" y="20650"/>
                </a:lnTo>
                <a:lnTo>
                  <a:pt x="511077" y="44633"/>
                </a:lnTo>
                <a:lnTo>
                  <a:pt x="542540" y="76096"/>
                </a:lnTo>
                <a:lnTo>
                  <a:pt x="566523" y="113819"/>
                </a:lnTo>
                <a:lnTo>
                  <a:pt x="581807" y="156582"/>
                </a:lnTo>
                <a:lnTo>
                  <a:pt x="587173" y="203166"/>
                </a:lnTo>
                <a:lnTo>
                  <a:pt x="587173" y="319219"/>
                </a:lnTo>
                <a:lnTo>
                  <a:pt x="581807" y="365804"/>
                </a:lnTo>
                <a:lnTo>
                  <a:pt x="566523" y="408567"/>
                </a:lnTo>
                <a:lnTo>
                  <a:pt x="542540" y="446290"/>
                </a:lnTo>
                <a:lnTo>
                  <a:pt x="511077" y="477753"/>
                </a:lnTo>
                <a:lnTo>
                  <a:pt x="473354" y="501736"/>
                </a:lnTo>
                <a:lnTo>
                  <a:pt x="430591" y="517020"/>
                </a:lnTo>
                <a:lnTo>
                  <a:pt x="384006" y="522386"/>
                </a:lnTo>
                <a:lnTo>
                  <a:pt x="203166" y="522386"/>
                </a:lnTo>
                <a:lnTo>
                  <a:pt x="156582" y="517020"/>
                </a:lnTo>
                <a:lnTo>
                  <a:pt x="113819" y="501736"/>
                </a:lnTo>
                <a:lnTo>
                  <a:pt x="76096" y="477753"/>
                </a:lnTo>
                <a:lnTo>
                  <a:pt x="44633" y="446290"/>
                </a:lnTo>
                <a:lnTo>
                  <a:pt x="20650" y="408567"/>
                </a:lnTo>
                <a:lnTo>
                  <a:pt x="5365" y="365804"/>
                </a:lnTo>
                <a:lnTo>
                  <a:pt x="0" y="319219"/>
                </a:lnTo>
                <a:lnTo>
                  <a:pt x="0" y="203166"/>
                </a:lnTo>
              </a:path>
            </a:pathLst>
          </a:cu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2" name="CustomShape 53"/>
          <p:cNvSpPr/>
          <p:nvPr/>
        </p:nvSpPr>
        <p:spPr>
          <a:xfrm>
            <a:off x="3931560" y="2476080"/>
            <a:ext cx="349560" cy="27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353"/>
              </a:lnSpc>
            </a:pPr>
            <a:r>
              <a:rPr lang="en-IN" sz="900" strike="noStrike">
                <a:solidFill>
                  <a:srgbClr val="ffffff"/>
                </a:solidFill>
                <a:latin typeface="Arial"/>
              </a:rPr>
              <a:t>BOSH  </a:t>
            </a:r>
            <a:r>
              <a:rPr lang="en-IN" sz="900" strike="noStrike">
                <a:solidFill>
                  <a:srgbClr val="ffffff"/>
                </a:solidFill>
                <a:latin typeface="Arial"/>
              </a:rPr>
              <a:t>CLI</a:t>
            </a:r>
            <a:endParaRPr/>
          </a:p>
        </p:txBody>
      </p:sp>
      <p:sp>
        <p:nvSpPr>
          <p:cNvPr id="1133" name="CustomShape 54"/>
          <p:cNvSpPr/>
          <p:nvPr/>
        </p:nvSpPr>
        <p:spPr>
          <a:xfrm>
            <a:off x="3495600" y="2261160"/>
            <a:ext cx="461160" cy="826920"/>
          </a:xfrm>
          <a:prstGeom prst="rect">
            <a:avLst/>
          </a:prstGeom>
          <a:blipFill>
            <a:blip r:embed="rId1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4" name="CustomShape 55"/>
          <p:cNvSpPr/>
          <p:nvPr/>
        </p:nvSpPr>
        <p:spPr>
          <a:xfrm>
            <a:off x="3539880" y="2298960"/>
            <a:ext cx="359640" cy="712800"/>
          </a:xfrm>
          <a:custGeom>
            <a:avLst/>
            <a:gdLst/>
            <a:ahLst/>
            <a:rect l="0" t="0" r="r" b="b"/>
            <a:pathLst>
              <a:path w="359450" h="712822">
                <a:moveTo>
                  <a:pt x="0" y="0"/>
                </a:moveTo>
                <a:lnTo>
                  <a:pt x="69957" y="2353"/>
                </a:lnTo>
                <a:lnTo>
                  <a:pt x="127084" y="8773"/>
                </a:lnTo>
                <a:lnTo>
                  <a:pt x="165601" y="18293"/>
                </a:lnTo>
                <a:lnTo>
                  <a:pt x="179724" y="29953"/>
                </a:lnTo>
                <a:lnTo>
                  <a:pt x="179724" y="326457"/>
                </a:lnTo>
                <a:lnTo>
                  <a:pt x="193848" y="338117"/>
                </a:lnTo>
                <a:lnTo>
                  <a:pt x="232365" y="347637"/>
                </a:lnTo>
                <a:lnTo>
                  <a:pt x="289492" y="354056"/>
                </a:lnTo>
                <a:lnTo>
                  <a:pt x="359449" y="356410"/>
                </a:lnTo>
                <a:lnTo>
                  <a:pt x="289492" y="358764"/>
                </a:lnTo>
                <a:lnTo>
                  <a:pt x="232365" y="365183"/>
                </a:lnTo>
                <a:lnTo>
                  <a:pt x="193848" y="374704"/>
                </a:lnTo>
                <a:lnTo>
                  <a:pt x="179724" y="386363"/>
                </a:lnTo>
                <a:lnTo>
                  <a:pt x="179724" y="682868"/>
                </a:lnTo>
                <a:lnTo>
                  <a:pt x="165601" y="694527"/>
                </a:lnTo>
                <a:lnTo>
                  <a:pt x="127084" y="704048"/>
                </a:lnTo>
                <a:lnTo>
                  <a:pt x="69957" y="710467"/>
                </a:lnTo>
                <a:lnTo>
                  <a:pt x="0" y="712821"/>
                </a:lnTo>
              </a:path>
            </a:pathLst>
          </a:custGeom>
          <a:noFill/>
          <a:ln w="25560">
            <a:solidFill>
              <a:srgbClr val="6a3a9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5" name="CustomShape 56"/>
          <p:cNvSpPr/>
          <p:nvPr/>
        </p:nvSpPr>
        <p:spPr>
          <a:xfrm>
            <a:off x="5486400" y="3181320"/>
            <a:ext cx="117720" cy="202680"/>
          </a:xfrm>
          <a:custGeom>
            <a:avLst/>
            <a:gdLst/>
            <a:ahLst/>
            <a:rect l="0" t="0" r="r" b="b"/>
            <a:pathLst>
              <a:path w="117516" h="202973">
                <a:moveTo>
                  <a:pt x="0" y="58757"/>
                </a:moveTo>
                <a:lnTo>
                  <a:pt x="58757" y="0"/>
                </a:lnTo>
                <a:lnTo>
                  <a:pt x="117515" y="58757"/>
                </a:lnTo>
                <a:lnTo>
                  <a:pt x="88136" y="58757"/>
                </a:lnTo>
                <a:lnTo>
                  <a:pt x="88136" y="144214"/>
                </a:lnTo>
                <a:lnTo>
                  <a:pt x="117515" y="144214"/>
                </a:lnTo>
                <a:lnTo>
                  <a:pt x="58757" y="202972"/>
                </a:lnTo>
                <a:lnTo>
                  <a:pt x="0" y="144214"/>
                </a:lnTo>
                <a:lnTo>
                  <a:pt x="29378" y="144214"/>
                </a:lnTo>
                <a:lnTo>
                  <a:pt x="29378" y="58757"/>
                </a:lnTo>
                <a:lnTo>
                  <a:pt x="0" y="58757"/>
                </a:lnTo>
              </a:path>
            </a:pathLst>
          </a:cu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6" name="CustomShape 57"/>
          <p:cNvSpPr/>
          <p:nvPr/>
        </p:nvSpPr>
        <p:spPr>
          <a:xfrm>
            <a:off x="4759200" y="1612800"/>
            <a:ext cx="1479240" cy="1591560"/>
          </a:xfrm>
          <a:prstGeom prst="rect">
            <a:avLst/>
          </a:prstGeom>
          <a:blipFill>
            <a:blip r:embed="rId1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7" name="CustomShape 58"/>
          <p:cNvSpPr/>
          <p:nvPr/>
        </p:nvSpPr>
        <p:spPr>
          <a:xfrm>
            <a:off x="4824720" y="1657440"/>
            <a:ext cx="1347840" cy="1461240"/>
          </a:xfrm>
          <a:custGeom>
            <a:avLst/>
            <a:gdLst/>
            <a:ahLst/>
            <a:rect l="0" t="0" r="r" b="b"/>
            <a:pathLst>
              <a:path w="1347598" h="1461732">
                <a:moveTo>
                  <a:pt x="1122997" y="0"/>
                </a:moveTo>
                <a:lnTo>
                  <a:pt x="224612" y="0"/>
                </a:lnTo>
                <a:lnTo>
                  <a:pt x="179343" y="4563"/>
                </a:lnTo>
                <a:lnTo>
                  <a:pt x="137181" y="17650"/>
                </a:lnTo>
                <a:lnTo>
                  <a:pt x="99027" y="38358"/>
                </a:lnTo>
                <a:lnTo>
                  <a:pt x="65786" y="65784"/>
                </a:lnTo>
                <a:lnTo>
                  <a:pt x="38359" y="99024"/>
                </a:lnTo>
                <a:lnTo>
                  <a:pt x="17650" y="137176"/>
                </a:lnTo>
                <a:lnTo>
                  <a:pt x="4563" y="179335"/>
                </a:lnTo>
                <a:lnTo>
                  <a:pt x="0" y="224599"/>
                </a:lnTo>
                <a:lnTo>
                  <a:pt x="0" y="1237119"/>
                </a:lnTo>
                <a:lnTo>
                  <a:pt x="4563" y="1282387"/>
                </a:lnTo>
                <a:lnTo>
                  <a:pt x="17650" y="1324550"/>
                </a:lnTo>
                <a:lnTo>
                  <a:pt x="38359" y="1362704"/>
                </a:lnTo>
                <a:lnTo>
                  <a:pt x="65786" y="1395945"/>
                </a:lnTo>
                <a:lnTo>
                  <a:pt x="99027" y="1423372"/>
                </a:lnTo>
                <a:lnTo>
                  <a:pt x="137181" y="1444081"/>
                </a:lnTo>
                <a:lnTo>
                  <a:pt x="179343" y="1457168"/>
                </a:lnTo>
                <a:lnTo>
                  <a:pt x="224612" y="1461731"/>
                </a:lnTo>
                <a:lnTo>
                  <a:pt x="1122997" y="1461731"/>
                </a:lnTo>
                <a:lnTo>
                  <a:pt x="1168261" y="1457168"/>
                </a:lnTo>
                <a:lnTo>
                  <a:pt x="1210420" y="1444081"/>
                </a:lnTo>
                <a:lnTo>
                  <a:pt x="1248572" y="1423372"/>
                </a:lnTo>
                <a:lnTo>
                  <a:pt x="1281812" y="1395945"/>
                </a:lnTo>
                <a:lnTo>
                  <a:pt x="1309238" y="1362704"/>
                </a:lnTo>
                <a:lnTo>
                  <a:pt x="1329946" y="1324550"/>
                </a:lnTo>
                <a:lnTo>
                  <a:pt x="1343033" y="1282387"/>
                </a:lnTo>
                <a:lnTo>
                  <a:pt x="1347597" y="1237119"/>
                </a:lnTo>
                <a:lnTo>
                  <a:pt x="1347597" y="224599"/>
                </a:lnTo>
                <a:lnTo>
                  <a:pt x="1343033" y="179335"/>
                </a:lnTo>
                <a:lnTo>
                  <a:pt x="1329946" y="137176"/>
                </a:lnTo>
                <a:lnTo>
                  <a:pt x="1309238" y="99024"/>
                </a:lnTo>
                <a:lnTo>
                  <a:pt x="1281812" y="65784"/>
                </a:lnTo>
                <a:lnTo>
                  <a:pt x="1248572" y="38358"/>
                </a:lnTo>
                <a:lnTo>
                  <a:pt x="1210420" y="17650"/>
                </a:lnTo>
                <a:lnTo>
                  <a:pt x="1168261" y="4563"/>
                </a:lnTo>
                <a:lnTo>
                  <a:pt x="1122997" y="0"/>
                </a:lnTo>
              </a:path>
            </a:pathLst>
          </a:custGeom>
          <a:solidFill>
            <a:srgbClr val="4180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8" name="CustomShape 59"/>
          <p:cNvSpPr/>
          <p:nvPr/>
        </p:nvSpPr>
        <p:spPr>
          <a:xfrm>
            <a:off x="4824720" y="1657440"/>
            <a:ext cx="1347840" cy="1461240"/>
          </a:xfrm>
          <a:custGeom>
            <a:avLst/>
            <a:gdLst/>
            <a:ahLst/>
            <a:rect l="0" t="0" r="r" b="b"/>
            <a:pathLst>
              <a:path w="1347589" h="1461729">
                <a:moveTo>
                  <a:pt x="0" y="224602"/>
                </a:moveTo>
                <a:lnTo>
                  <a:pt x="4563" y="179337"/>
                </a:lnTo>
                <a:lnTo>
                  <a:pt x="17650" y="137177"/>
                </a:lnTo>
                <a:lnTo>
                  <a:pt x="38358" y="99025"/>
                </a:lnTo>
                <a:lnTo>
                  <a:pt x="65784" y="65784"/>
                </a:lnTo>
                <a:lnTo>
                  <a:pt x="99025" y="38358"/>
                </a:lnTo>
                <a:lnTo>
                  <a:pt x="137177" y="17650"/>
                </a:lnTo>
                <a:lnTo>
                  <a:pt x="179337" y="4563"/>
                </a:lnTo>
                <a:lnTo>
                  <a:pt x="224602" y="0"/>
                </a:lnTo>
                <a:lnTo>
                  <a:pt x="1122989" y="0"/>
                </a:lnTo>
                <a:lnTo>
                  <a:pt x="1168252" y="4563"/>
                </a:lnTo>
                <a:lnTo>
                  <a:pt x="1210412" y="17650"/>
                </a:lnTo>
                <a:lnTo>
                  <a:pt x="1248563" y="38358"/>
                </a:lnTo>
                <a:lnTo>
                  <a:pt x="1281803" y="65784"/>
                </a:lnTo>
                <a:lnTo>
                  <a:pt x="1309229" y="99025"/>
                </a:lnTo>
                <a:lnTo>
                  <a:pt x="1329938" y="137177"/>
                </a:lnTo>
                <a:lnTo>
                  <a:pt x="1343025" y="179337"/>
                </a:lnTo>
                <a:lnTo>
                  <a:pt x="1347588" y="224602"/>
                </a:lnTo>
                <a:lnTo>
                  <a:pt x="1347588" y="1237129"/>
                </a:lnTo>
                <a:lnTo>
                  <a:pt x="1343025" y="1282392"/>
                </a:lnTo>
                <a:lnTo>
                  <a:pt x="1329938" y="1324552"/>
                </a:lnTo>
                <a:lnTo>
                  <a:pt x="1309229" y="1362703"/>
                </a:lnTo>
                <a:lnTo>
                  <a:pt x="1281803" y="1395943"/>
                </a:lnTo>
                <a:lnTo>
                  <a:pt x="1248563" y="1423369"/>
                </a:lnTo>
                <a:lnTo>
                  <a:pt x="1210412" y="1444078"/>
                </a:lnTo>
                <a:lnTo>
                  <a:pt x="1168252" y="1457165"/>
                </a:lnTo>
                <a:lnTo>
                  <a:pt x="1122989" y="1461728"/>
                </a:lnTo>
                <a:lnTo>
                  <a:pt x="224602" y="1461728"/>
                </a:lnTo>
                <a:lnTo>
                  <a:pt x="179337" y="1457165"/>
                </a:lnTo>
                <a:lnTo>
                  <a:pt x="137177" y="1444078"/>
                </a:lnTo>
                <a:lnTo>
                  <a:pt x="99025" y="1423369"/>
                </a:lnTo>
                <a:lnTo>
                  <a:pt x="65784" y="1395943"/>
                </a:lnTo>
                <a:lnTo>
                  <a:pt x="38358" y="1362703"/>
                </a:lnTo>
                <a:lnTo>
                  <a:pt x="17650" y="1324552"/>
                </a:lnTo>
                <a:lnTo>
                  <a:pt x="4563" y="1282392"/>
                </a:lnTo>
                <a:lnTo>
                  <a:pt x="0" y="1237129"/>
                </a:lnTo>
                <a:lnTo>
                  <a:pt x="0" y="224602"/>
                </a:lnTo>
              </a:path>
            </a:pathLst>
          </a:cu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9" name="CustomShape 60"/>
          <p:cNvSpPr/>
          <p:nvPr/>
        </p:nvSpPr>
        <p:spPr>
          <a:xfrm>
            <a:off x="5116320" y="1687320"/>
            <a:ext cx="739440" cy="585720"/>
          </a:xfrm>
          <a:prstGeom prst="rect">
            <a:avLst/>
          </a:prstGeom>
          <a:blipFill>
            <a:blip r:embed="rId2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0" name="CustomShape 61"/>
          <p:cNvSpPr/>
          <p:nvPr/>
        </p:nvSpPr>
        <p:spPr>
          <a:xfrm>
            <a:off x="5181480" y="1733400"/>
            <a:ext cx="609120" cy="456840"/>
          </a:xfrm>
          <a:custGeom>
            <a:avLst/>
            <a:gdLst/>
            <a:ahLst/>
            <a:rect l="0" t="0" r="r" b="b"/>
            <a:pathLst>
              <a:path w="609601" h="457201">
                <a:moveTo>
                  <a:pt x="431787" y="0"/>
                </a:moveTo>
                <a:lnTo>
                  <a:pt x="177812" y="0"/>
                </a:lnTo>
                <a:lnTo>
                  <a:pt x="130541" y="6352"/>
                </a:lnTo>
                <a:lnTo>
                  <a:pt x="88064" y="24278"/>
                </a:lnTo>
                <a:lnTo>
                  <a:pt x="52077" y="52082"/>
                </a:lnTo>
                <a:lnTo>
                  <a:pt x="24275" y="88070"/>
                </a:lnTo>
                <a:lnTo>
                  <a:pt x="6351" y="130545"/>
                </a:lnTo>
                <a:lnTo>
                  <a:pt x="0" y="177812"/>
                </a:lnTo>
                <a:lnTo>
                  <a:pt x="0" y="279387"/>
                </a:lnTo>
                <a:lnTo>
                  <a:pt x="6351" y="326658"/>
                </a:lnTo>
                <a:lnTo>
                  <a:pt x="24275" y="369135"/>
                </a:lnTo>
                <a:lnTo>
                  <a:pt x="52077" y="405122"/>
                </a:lnTo>
                <a:lnTo>
                  <a:pt x="88064" y="432924"/>
                </a:lnTo>
                <a:lnTo>
                  <a:pt x="130541" y="450848"/>
                </a:lnTo>
                <a:lnTo>
                  <a:pt x="177812" y="457200"/>
                </a:lnTo>
                <a:lnTo>
                  <a:pt x="431787" y="457200"/>
                </a:lnTo>
                <a:lnTo>
                  <a:pt x="479054" y="450848"/>
                </a:lnTo>
                <a:lnTo>
                  <a:pt x="521529" y="432924"/>
                </a:lnTo>
                <a:lnTo>
                  <a:pt x="557517" y="405122"/>
                </a:lnTo>
                <a:lnTo>
                  <a:pt x="585321" y="369135"/>
                </a:lnTo>
                <a:lnTo>
                  <a:pt x="603247" y="326658"/>
                </a:lnTo>
                <a:lnTo>
                  <a:pt x="609600" y="279387"/>
                </a:lnTo>
                <a:lnTo>
                  <a:pt x="609600" y="177812"/>
                </a:lnTo>
                <a:lnTo>
                  <a:pt x="603247" y="130545"/>
                </a:lnTo>
                <a:lnTo>
                  <a:pt x="585321" y="88070"/>
                </a:lnTo>
                <a:lnTo>
                  <a:pt x="557517" y="52082"/>
                </a:lnTo>
                <a:lnTo>
                  <a:pt x="521529" y="24278"/>
                </a:lnTo>
                <a:lnTo>
                  <a:pt x="479054" y="6352"/>
                </a:lnTo>
                <a:lnTo>
                  <a:pt x="431787" y="0"/>
                </a:lnTo>
              </a:path>
            </a:pathLst>
          </a:custGeom>
          <a:solidFill>
            <a:srgbClr val="00517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1" name="CustomShape 62"/>
          <p:cNvSpPr/>
          <p:nvPr/>
        </p:nvSpPr>
        <p:spPr>
          <a:xfrm>
            <a:off x="5181480" y="1733400"/>
            <a:ext cx="609120" cy="456840"/>
          </a:xfrm>
          <a:custGeom>
            <a:avLst/>
            <a:gdLst/>
            <a:ahLst/>
            <a:rect l="0" t="0" r="r" b="b"/>
            <a:pathLst>
              <a:path w="609600" h="457200">
                <a:moveTo>
                  <a:pt x="0" y="177813"/>
                </a:moveTo>
                <a:lnTo>
                  <a:pt x="6351" y="130543"/>
                </a:lnTo>
                <a:lnTo>
                  <a:pt x="24276" y="88067"/>
                </a:lnTo>
                <a:lnTo>
                  <a:pt x="52080" y="52080"/>
                </a:lnTo>
                <a:lnTo>
                  <a:pt x="88067" y="24276"/>
                </a:lnTo>
                <a:lnTo>
                  <a:pt x="130543" y="6351"/>
                </a:lnTo>
                <a:lnTo>
                  <a:pt x="177814" y="0"/>
                </a:lnTo>
                <a:lnTo>
                  <a:pt x="431785" y="0"/>
                </a:lnTo>
                <a:lnTo>
                  <a:pt x="479055" y="6351"/>
                </a:lnTo>
                <a:lnTo>
                  <a:pt x="521531" y="24276"/>
                </a:lnTo>
                <a:lnTo>
                  <a:pt x="557519" y="52080"/>
                </a:lnTo>
                <a:lnTo>
                  <a:pt x="585322" y="88067"/>
                </a:lnTo>
                <a:lnTo>
                  <a:pt x="603248" y="130543"/>
                </a:lnTo>
                <a:lnTo>
                  <a:pt x="609599" y="177813"/>
                </a:lnTo>
                <a:lnTo>
                  <a:pt x="609599" y="279385"/>
                </a:lnTo>
                <a:lnTo>
                  <a:pt x="603248" y="326655"/>
                </a:lnTo>
                <a:lnTo>
                  <a:pt x="585322" y="369131"/>
                </a:lnTo>
                <a:lnTo>
                  <a:pt x="557519" y="405119"/>
                </a:lnTo>
                <a:lnTo>
                  <a:pt x="521531" y="432922"/>
                </a:lnTo>
                <a:lnTo>
                  <a:pt x="479055" y="450847"/>
                </a:lnTo>
                <a:lnTo>
                  <a:pt x="431785" y="457199"/>
                </a:lnTo>
                <a:lnTo>
                  <a:pt x="177814" y="457199"/>
                </a:lnTo>
                <a:lnTo>
                  <a:pt x="130543" y="450847"/>
                </a:lnTo>
                <a:lnTo>
                  <a:pt x="88067" y="432922"/>
                </a:lnTo>
                <a:lnTo>
                  <a:pt x="52080" y="405119"/>
                </a:lnTo>
                <a:lnTo>
                  <a:pt x="24276" y="369131"/>
                </a:lnTo>
                <a:lnTo>
                  <a:pt x="6351" y="326655"/>
                </a:lnTo>
                <a:lnTo>
                  <a:pt x="0" y="279385"/>
                </a:lnTo>
                <a:lnTo>
                  <a:pt x="0" y="177813"/>
                </a:lnTo>
              </a:path>
            </a:pathLst>
          </a:cu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2" name="CustomShape 63"/>
          <p:cNvSpPr/>
          <p:nvPr/>
        </p:nvSpPr>
        <p:spPr>
          <a:xfrm>
            <a:off x="5296680" y="1886040"/>
            <a:ext cx="385200" cy="15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1000" strike="noStrike">
                <a:solidFill>
                  <a:srgbClr val="ffffff"/>
                </a:solidFill>
                <a:latin typeface="Arial"/>
              </a:rPr>
              <a:t>BOSH</a:t>
            </a:r>
            <a:endParaRPr/>
          </a:p>
        </p:txBody>
      </p:sp>
      <p:sp>
        <p:nvSpPr>
          <p:cNvPr id="1143" name="CustomShape 64"/>
          <p:cNvSpPr/>
          <p:nvPr/>
        </p:nvSpPr>
        <p:spPr>
          <a:xfrm>
            <a:off x="4952880" y="2800440"/>
            <a:ext cx="1066320" cy="134280"/>
          </a:xfrm>
          <a:prstGeom prst="rect">
            <a:avLst/>
          </a:prstGeom>
          <a:solidFill>
            <a:srgbClr val="ffffff"/>
          </a:solidFill>
          <a:ln w="19080">
            <a:solidFill>
              <a:srgbClr val="0085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/>
          <a:p>
            <a:pPr>
              <a:lnSpc>
                <a:spcPct val="100000"/>
              </a:lnSpc>
            </a:pPr>
            <a:r>
              <a:rPr lang="en-IN" sz="800" strike="noStrike">
                <a:solidFill>
                  <a:srgbClr val="000033"/>
                </a:solidFill>
                <a:latin typeface="Calibri"/>
              </a:rPr>
              <a:t>Cloud Provider</a:t>
            </a:r>
            <a:r>
              <a:rPr lang="en-IN" sz="800" strike="noStrike">
                <a:solidFill>
                  <a:srgbClr val="000033"/>
                </a:solidFill>
                <a:latin typeface="Calibri"/>
              </a:rPr>
              <a:t> </a:t>
            </a:r>
            <a:r>
              <a:rPr lang="en-IN" sz="800" strike="noStrike">
                <a:solidFill>
                  <a:srgbClr val="000033"/>
                </a:solidFill>
                <a:latin typeface="Calibri"/>
              </a:rPr>
              <a:t>Interface</a:t>
            </a:r>
            <a:endParaRPr/>
          </a:p>
        </p:txBody>
      </p:sp>
      <p:sp>
        <p:nvSpPr>
          <p:cNvPr id="1144" name="CustomShape 65"/>
          <p:cNvSpPr/>
          <p:nvPr/>
        </p:nvSpPr>
        <p:spPr>
          <a:xfrm>
            <a:off x="4451400" y="2215440"/>
            <a:ext cx="486000" cy="294840"/>
          </a:xfrm>
          <a:prstGeom prst="rect">
            <a:avLst/>
          </a:prstGeom>
          <a:blipFill>
            <a:blip r:embed="rId2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5" name="CustomShape 66"/>
          <p:cNvSpPr/>
          <p:nvPr/>
        </p:nvSpPr>
        <p:spPr>
          <a:xfrm>
            <a:off x="4495680" y="2343240"/>
            <a:ext cx="270000" cy="360"/>
          </a:xfrm>
          <a:custGeom>
            <a:avLst/>
            <a:gdLst/>
            <a:ahLst/>
            <a:rect l="0" t="0" r="r" b="b"/>
            <a:pathLst>
              <a:path w="270070" h="1">
                <a:moveTo>
                  <a:pt x="0" y="0"/>
                </a:moveTo>
                <a:lnTo>
                  <a:pt x="270069" y="0"/>
                </a:lnTo>
              </a:path>
            </a:pathLst>
          </a:custGeom>
          <a:noFill/>
          <a:ln w="25560">
            <a:solidFill>
              <a:srgbClr val="9554d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6" name="CustomShape 67"/>
          <p:cNvSpPr/>
          <p:nvPr/>
        </p:nvSpPr>
        <p:spPr>
          <a:xfrm>
            <a:off x="4675320" y="2284200"/>
            <a:ext cx="115920" cy="117720"/>
          </a:xfrm>
          <a:custGeom>
            <a:avLst/>
            <a:gdLst/>
            <a:ahLst/>
            <a:rect l="0" t="0" r="r" b="b"/>
            <a:pathLst>
              <a:path w="115913" h="117907">
                <a:moveTo>
                  <a:pt x="14846" y="0"/>
                </a:moveTo>
                <a:lnTo>
                  <a:pt x="7073" y="2044"/>
                </a:lnTo>
                <a:lnTo>
                  <a:pt x="0" y="14160"/>
                </a:lnTo>
                <a:lnTo>
                  <a:pt x="2044" y="21932"/>
                </a:lnTo>
                <a:lnTo>
                  <a:pt x="65506" y="58953"/>
                </a:lnTo>
                <a:lnTo>
                  <a:pt x="2044" y="95973"/>
                </a:lnTo>
                <a:lnTo>
                  <a:pt x="0" y="103746"/>
                </a:lnTo>
                <a:lnTo>
                  <a:pt x="7073" y="115862"/>
                </a:lnTo>
                <a:lnTo>
                  <a:pt x="14846" y="117906"/>
                </a:lnTo>
                <a:lnTo>
                  <a:pt x="115912" y="58953"/>
                </a:lnTo>
                <a:lnTo>
                  <a:pt x="14846" y="0"/>
                </a:lnTo>
              </a:path>
            </a:pathLst>
          </a:custGeom>
          <a:solidFill>
            <a:srgbClr val="9554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7" name="CustomShape 68"/>
          <p:cNvSpPr/>
          <p:nvPr/>
        </p:nvSpPr>
        <p:spPr>
          <a:xfrm>
            <a:off x="6400800" y="895320"/>
            <a:ext cx="2335320" cy="2285640"/>
          </a:xfrm>
          <a:custGeom>
            <a:avLst/>
            <a:gdLst/>
            <a:ahLst/>
            <a:rect l="0" t="0" r="r" b="b"/>
            <a:pathLst>
              <a:path w="2335111" h="2286001">
                <a:moveTo>
                  <a:pt x="0" y="0"/>
                </a:moveTo>
                <a:lnTo>
                  <a:pt x="2335110" y="0"/>
                </a:lnTo>
                <a:lnTo>
                  <a:pt x="2335110" y="2286000"/>
                </a:lnTo>
                <a:lnTo>
                  <a:pt x="0" y="2286000"/>
                </a:lnTo>
                <a:lnTo>
                  <a:pt x="0" y="0"/>
                </a:lnTo>
              </a:path>
            </a:pathLst>
          </a:custGeom>
          <a:solidFill>
            <a:srgbClr val="f5f5f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8" name="CustomShape 69"/>
          <p:cNvSpPr/>
          <p:nvPr/>
        </p:nvSpPr>
        <p:spPr>
          <a:xfrm>
            <a:off x="6400800" y="895320"/>
            <a:ext cx="2335320" cy="2285640"/>
          </a:xfrm>
          <a:custGeom>
            <a:avLst/>
            <a:gdLst/>
            <a:ahLst/>
            <a:rect l="0" t="0" r="r" b="b"/>
            <a:pathLst>
              <a:path w="2335109" h="2285999">
                <a:moveTo>
                  <a:pt x="0" y="0"/>
                </a:moveTo>
                <a:lnTo>
                  <a:pt x="2335108" y="0"/>
                </a:lnTo>
                <a:lnTo>
                  <a:pt x="2335108" y="2285998"/>
                </a:lnTo>
                <a:lnTo>
                  <a:pt x="0" y="2285998"/>
                </a:lnTo>
                <a:lnTo>
                  <a:pt x="0" y="0"/>
                </a:lnTo>
              </a:path>
            </a:pathLst>
          </a:custGeom>
          <a:noFill/>
          <a:ln w="38160">
            <a:solidFill>
              <a:srgbClr val="ffa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9" name="CustomShape 70"/>
          <p:cNvSpPr/>
          <p:nvPr/>
        </p:nvSpPr>
        <p:spPr>
          <a:xfrm>
            <a:off x="7307280" y="1113840"/>
            <a:ext cx="1334880" cy="91800"/>
          </a:xfrm>
          <a:prstGeom prst="rect">
            <a:avLst/>
          </a:prstGeom>
          <a:solidFill>
            <a:srgbClr val="faa757"/>
          </a:solidFill>
          <a:ln w="25560">
            <a:solidFill>
              <a:srgbClr val="c4803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238"/>
              </a:lnSpc>
            </a:pPr>
            <a:r>
              <a:rPr b="1" lang="en-IN" sz="600" strike="noStrike">
                <a:solidFill>
                  <a:srgbClr val="ffffff"/>
                </a:solidFill>
                <a:latin typeface="Calibri"/>
              </a:rPr>
              <a:t>DataPower</a:t>
            </a:r>
            <a:endParaRPr/>
          </a:p>
        </p:txBody>
      </p:sp>
      <p:sp>
        <p:nvSpPr>
          <p:cNvPr id="1150" name="CustomShape 71"/>
          <p:cNvSpPr/>
          <p:nvPr/>
        </p:nvSpPr>
        <p:spPr>
          <a:xfrm>
            <a:off x="7497720" y="1628640"/>
            <a:ext cx="12240" cy="360"/>
          </a:xfrm>
          <a:custGeom>
            <a:avLst/>
            <a:gdLst/>
            <a:ahLst/>
            <a:rect l="0" t="0" r="r" b="b"/>
            <a:pathLst>
              <a:path w="12701" h="1">
                <a:moveTo>
                  <a:pt x="0" y="0"/>
                </a:moveTo>
                <a:lnTo>
                  <a:pt x="12700" y="0"/>
                </a:lnTo>
              </a:path>
            </a:pathLst>
          </a:custGeom>
          <a:noFill/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1" name="CustomShape 72"/>
          <p:cNvSpPr/>
          <p:nvPr/>
        </p:nvSpPr>
        <p:spPr>
          <a:xfrm>
            <a:off x="6494400" y="2779920"/>
            <a:ext cx="2147760" cy="111240"/>
          </a:xfrm>
          <a:custGeom>
            <a:avLst/>
            <a:gdLst/>
            <a:ahLst/>
            <a:rect l="0" t="0" r="r" b="b"/>
            <a:pathLst>
              <a:path w="2147583" h="111341">
                <a:moveTo>
                  <a:pt x="0" y="0"/>
                </a:moveTo>
                <a:lnTo>
                  <a:pt x="2147582" y="0"/>
                </a:lnTo>
                <a:lnTo>
                  <a:pt x="2147582" y="111340"/>
                </a:lnTo>
                <a:lnTo>
                  <a:pt x="0" y="111340"/>
                </a:lnTo>
                <a:lnTo>
                  <a:pt x="0" y="0"/>
                </a:lnTo>
              </a:path>
            </a:pathLst>
          </a:custGeom>
          <a:solidFill>
            <a:srgbClr val="aac46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2" name="CustomShape 73"/>
          <p:cNvSpPr/>
          <p:nvPr/>
        </p:nvSpPr>
        <p:spPr>
          <a:xfrm>
            <a:off x="6494400" y="2779920"/>
            <a:ext cx="2147760" cy="111240"/>
          </a:xfrm>
          <a:custGeom>
            <a:avLst/>
            <a:gdLst/>
            <a:ahLst/>
            <a:rect l="0" t="0" r="r" b="b"/>
            <a:pathLst>
              <a:path w="2147589" h="111342">
                <a:moveTo>
                  <a:pt x="0" y="0"/>
                </a:moveTo>
                <a:lnTo>
                  <a:pt x="2147588" y="0"/>
                </a:lnTo>
                <a:lnTo>
                  <a:pt x="2147588" y="111341"/>
                </a:lnTo>
                <a:lnTo>
                  <a:pt x="0" y="111341"/>
                </a:lnTo>
                <a:lnTo>
                  <a:pt x="0" y="0"/>
                </a:lnTo>
              </a:path>
            </a:pathLst>
          </a:custGeom>
          <a:noFill/>
          <a:ln w="25560">
            <a:solidFill>
              <a:srgbClr val="8399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3" name="CustomShape 74"/>
          <p:cNvSpPr/>
          <p:nvPr/>
        </p:nvSpPr>
        <p:spPr>
          <a:xfrm>
            <a:off x="7473240" y="2789640"/>
            <a:ext cx="195120" cy="9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600" strike="noStrike">
                <a:solidFill>
                  <a:srgbClr val="ffffff"/>
                </a:solidFill>
                <a:latin typeface="Calibri"/>
              </a:rPr>
              <a:t>NATS</a:t>
            </a:r>
            <a:endParaRPr/>
          </a:p>
        </p:txBody>
      </p:sp>
      <p:sp>
        <p:nvSpPr>
          <p:cNvPr id="1154" name="CustomShape 75"/>
          <p:cNvSpPr/>
          <p:nvPr/>
        </p:nvSpPr>
        <p:spPr>
          <a:xfrm>
            <a:off x="6494400" y="2927880"/>
            <a:ext cx="2147760" cy="110160"/>
          </a:xfrm>
          <a:custGeom>
            <a:avLst/>
            <a:gdLst/>
            <a:ahLst/>
            <a:rect l="0" t="0" r="r" b="b"/>
            <a:pathLst>
              <a:path w="2147583" h="110503">
                <a:moveTo>
                  <a:pt x="0" y="0"/>
                </a:moveTo>
                <a:lnTo>
                  <a:pt x="2147582" y="0"/>
                </a:lnTo>
                <a:lnTo>
                  <a:pt x="2147582" y="110502"/>
                </a:lnTo>
                <a:lnTo>
                  <a:pt x="0" y="110502"/>
                </a:lnTo>
                <a:lnTo>
                  <a:pt x="0" y="0"/>
                </a:lnTo>
              </a:path>
            </a:pathLst>
          </a:custGeom>
          <a:solidFill>
            <a:srgbClr val="ff26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5" name="CustomShape 76"/>
          <p:cNvSpPr/>
          <p:nvPr/>
        </p:nvSpPr>
        <p:spPr>
          <a:xfrm>
            <a:off x="6494400" y="2927880"/>
            <a:ext cx="2147760" cy="110880"/>
          </a:xfrm>
          <a:custGeom>
            <a:avLst/>
            <a:gdLst/>
            <a:ahLst/>
            <a:rect l="0" t="0" r="r" b="b"/>
            <a:pathLst>
              <a:path w="2147589" h="110505">
                <a:moveTo>
                  <a:pt x="0" y="0"/>
                </a:moveTo>
                <a:lnTo>
                  <a:pt x="2147588" y="0"/>
                </a:lnTo>
                <a:lnTo>
                  <a:pt x="2147588" y="110504"/>
                </a:lnTo>
                <a:lnTo>
                  <a:pt x="0" y="110504"/>
                </a:lnTo>
                <a:lnTo>
                  <a:pt x="0" y="0"/>
                </a:lnTo>
              </a:path>
            </a:pathLst>
          </a:custGeom>
          <a:noFill/>
          <a:ln w="25560">
            <a:solidFill>
              <a:srgbClr val="705c8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6" name="CustomShape 77"/>
          <p:cNvSpPr/>
          <p:nvPr/>
        </p:nvSpPr>
        <p:spPr>
          <a:xfrm>
            <a:off x="7443000" y="2937600"/>
            <a:ext cx="256320" cy="9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600" strike="noStrike">
                <a:latin typeface="Calibri"/>
              </a:rPr>
              <a:t>Backup</a:t>
            </a:r>
            <a:endParaRPr/>
          </a:p>
        </p:txBody>
      </p:sp>
      <p:graphicFrame>
        <p:nvGraphicFramePr>
          <p:cNvPr id="1157" name="Table 78"/>
          <p:cNvGraphicFramePr/>
          <p:nvPr/>
        </p:nvGraphicFramePr>
        <p:xfrm>
          <a:off x="6669360" y="1287000"/>
          <a:ext cx="1959840" cy="776520"/>
        </p:xfrm>
        <a:graphic>
          <a:graphicData uri="http://schemas.openxmlformats.org/drawingml/2006/table">
            <a:tbl>
              <a:tblPr/>
              <a:tblGrid>
                <a:gridCol w="159480"/>
                <a:gridCol w="168480"/>
                <a:gridCol w="386640"/>
                <a:gridCol w="163440"/>
                <a:gridCol w="133920"/>
                <a:gridCol w="947880"/>
              </a:tblGrid>
              <a:tr h="91800"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600" strike="noStrike">
                          <a:solidFill>
                            <a:srgbClr val="ffffff"/>
                          </a:solidFill>
                          <a:latin typeface="Calibri"/>
                        </a:rPr>
                        <a:t>Login</a:t>
                      </a:r>
                      <a:r>
                        <a:rPr b="1" lang="en-IN" sz="600" strike="noStrike">
                          <a:solidFill>
                            <a:srgbClr val="ffffff"/>
                          </a:solidFill>
                          <a:latin typeface="Calibri"/>
                        </a:rPr>
                        <a:t> </a:t>
                      </a:r>
                      <a:r>
                        <a:rPr b="1" lang="en-IN" sz="600" strike="noStrike">
                          <a:solidFill>
                            <a:srgbClr val="ffffff"/>
                          </a:solidFill>
                          <a:latin typeface="Calibri"/>
                        </a:rPr>
                        <a:t>ser</a:t>
                      </a:r>
                      <a:r>
                        <a:rPr b="1" lang="en-IN" sz="600" strike="noStrike">
                          <a:solidFill>
                            <a:srgbClr val="ffffff"/>
                          </a:solidFill>
                          <a:latin typeface="Calibri"/>
                        </a:rPr>
                        <a:t>v</a:t>
                      </a:r>
                      <a:r>
                        <a:rPr b="1" lang="en-IN" sz="600" strike="noStrike">
                          <a:solidFill>
                            <a:srgbClr val="ffffff"/>
                          </a:solidFill>
                          <a:latin typeface="Calibri"/>
                        </a:rPr>
                        <a:t>er</a:t>
                      </a:r>
                      <a:endParaRPr/>
                    </a:p>
                  </a:txBody>
                  <a:tcPr/>
                </a:tc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600" strike="noStrike">
                          <a:solidFill>
                            <a:srgbClr val="ffffff"/>
                          </a:solidFill>
                          <a:latin typeface="Calibri"/>
                        </a:rPr>
                        <a:t>Admin UI</a:t>
                      </a:r>
                      <a:endParaRPr/>
                    </a:p>
                  </a:txBody>
                  <a:tcPr/>
                </a:tc>
                <a:tc>
                  <a:txBody>
                    <a:bodyPr lIns="0" rIns="0" tIns="0" bIns="0"/>
                    <a:p>
                      <a:pPr algn="ctr">
                        <a:lnSpc>
                          <a:spcPts val="245"/>
                        </a:lnSpc>
                      </a:pPr>
                      <a:r>
                        <a:rPr b="1" lang="en-IN" sz="600" strike="noStrike">
                          <a:solidFill>
                            <a:srgbClr val="ffffff"/>
                          </a:solidFill>
                          <a:latin typeface="Calibri"/>
                        </a:rPr>
                        <a:t>Go</a:t>
                      </a:r>
                      <a:r>
                        <a:rPr b="1" lang="en-IN" sz="600" strike="noStrike">
                          <a:solidFill>
                            <a:srgbClr val="ffffff"/>
                          </a:solidFill>
                          <a:latin typeface="Calibri"/>
                        </a:rPr>
                        <a:t> router</a:t>
                      </a:r>
                      <a:endParaRPr/>
                    </a:p>
                  </a:txBody>
                  <a:tcPr/>
                </a:tc>
              </a:tr>
              <a:tr h="366120">
                <a:tc>
                  <a:tcPr/>
                </a:tc>
              </a:tr>
              <a:tr h="198360"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600" strike="noStrike">
                          <a:solidFill>
                            <a:srgbClr val="ffffff"/>
                          </a:solidFill>
                          <a:latin typeface="Calibri"/>
                        </a:rPr>
                        <a:t>BM UI</a:t>
                      </a:r>
                      <a:endParaRPr/>
                    </a:p>
                  </a:txBody>
                  <a:tcPr/>
                </a:tc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600" strike="noStrike">
                          <a:solidFill>
                            <a:srgbClr val="ffffff"/>
                          </a:solidFill>
                          <a:latin typeface="Calibri"/>
                        </a:rPr>
                        <a:t>Metering</a:t>
                      </a:r>
                      <a:endParaRPr/>
                    </a:p>
                  </a:txBody>
                  <a:tcPr/>
                </a:tc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600" strike="noStrike">
                          <a:solidFill>
                            <a:srgbClr val="ffffff"/>
                          </a:solidFill>
                          <a:latin typeface="Calibri"/>
                        </a:rPr>
                        <a:t>Logging</a:t>
                      </a:r>
                      <a:endParaRPr/>
                    </a:p>
                  </a:txBody>
                  <a:tcPr/>
                </a:tc>
                <a:tc>
                  <a:tcPr/>
                </a:tc>
              </a:tr>
              <a:tr h="1097640"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600" strike="noStrike">
                          <a:solidFill>
                            <a:srgbClr val="ffffff"/>
                          </a:solidFill>
                          <a:latin typeface="Calibri"/>
                        </a:rPr>
                        <a:t>BM DB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58" name="Table 79"/>
          <p:cNvGraphicFramePr/>
          <p:nvPr/>
        </p:nvGraphicFramePr>
        <p:xfrm>
          <a:off x="6500880" y="2137680"/>
          <a:ext cx="2128320" cy="555480"/>
        </p:xfrm>
        <a:graphic>
          <a:graphicData uri="http://schemas.openxmlformats.org/drawingml/2006/table">
            <a:tbl>
              <a:tblPr/>
              <a:tblGrid>
                <a:gridCol w="501480"/>
                <a:gridCol w="565200"/>
                <a:gridCol w="361080"/>
                <a:gridCol w="364320"/>
                <a:gridCol w="336240"/>
              </a:tblGrid>
              <a:tr h="156240">
                <a:tc>
                  <a:txBody>
                    <a:bodyPr lIns="0" rIns="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600" strike="noStrike">
                          <a:solidFill>
                            <a:srgbClr val="ffffff"/>
                          </a:solidFill>
                          <a:latin typeface="Calibri"/>
                        </a:rPr>
                        <a:t>UAA</a:t>
                      </a:r>
                      <a:endParaRPr/>
                    </a:p>
                  </a:txBody>
                  <a:tcPr/>
                </a:tc>
                <a:tc>
                  <a:txBody>
                    <a:bodyPr lIns="0" rIns="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600" strike="noStrike">
                          <a:solidFill>
                            <a:srgbClr val="ffffff"/>
                          </a:solidFill>
                          <a:latin typeface="Calibri"/>
                        </a:rPr>
                        <a:t>CC</a:t>
                      </a:r>
                      <a:endParaRPr/>
                    </a:p>
                  </a:txBody>
                  <a:tcPr/>
                </a:tc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600" strike="noStrike">
                          <a:solidFill>
                            <a:srgbClr val="ffffff"/>
                          </a:solidFill>
                          <a:latin typeface="Calibri"/>
                        </a:rPr>
                        <a:t>DEAs</a:t>
                      </a:r>
                      <a:endParaRPr/>
                    </a:p>
                  </a:txBody>
                  <a:tcPr/>
                </a:tc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600" strike="noStrike">
                          <a:solidFill>
                            <a:srgbClr val="ffffff"/>
                          </a:solidFill>
                          <a:latin typeface="Calibri"/>
                        </a:rPr>
                        <a:t>HM</a:t>
                      </a:r>
                      <a:endParaRPr/>
                    </a:p>
                  </a:txBody>
                  <a:tcPr/>
                </a:tc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ts val="247"/>
                        </a:lnSpc>
                      </a:pPr>
                      <a:r>
                        <a:rPr b="1" lang="en-IN" sz="600" strike="noStrike">
                          <a:solidFill>
                            <a:srgbClr val="ffffff"/>
                          </a:solidFill>
                          <a:latin typeface="Calibri"/>
                        </a:rPr>
                        <a:t>Loggre  gator</a:t>
                      </a:r>
                      <a:endParaRPr/>
                    </a:p>
                  </a:txBody>
                  <a:tcPr/>
                </a:tc>
              </a:tr>
              <a:tr h="399240"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600" strike="noStrike">
                          <a:solidFill>
                            <a:srgbClr val="ffffff"/>
                          </a:solidFill>
                          <a:latin typeface="Calibri"/>
                        </a:rPr>
                        <a:t>UAADB</a:t>
                      </a:r>
                      <a:endParaRPr/>
                    </a:p>
                  </a:txBody>
                  <a:tcPr/>
                </a:tc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600" strike="noStrike">
                          <a:solidFill>
                            <a:srgbClr val="ffffff"/>
                          </a:solidFill>
                          <a:latin typeface="Calibri"/>
                        </a:rPr>
                        <a:t>CCDB</a:t>
                      </a:r>
                      <a:endParaRPr/>
                    </a:p>
                  </a:txBody>
                  <a:tcPr/>
                </a:tc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ts val="247"/>
                        </a:lnSpc>
                      </a:pPr>
                      <a:r>
                        <a:rPr b="1" lang="en-IN" sz="600" strike="noStrike">
                          <a:solidFill>
                            <a:srgbClr val="ffffff"/>
                          </a:solidFill>
                          <a:latin typeface="Calibri"/>
                        </a:rPr>
                        <a:t>Blobst  ore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59" name="CustomShape 80"/>
          <p:cNvSpPr/>
          <p:nvPr/>
        </p:nvSpPr>
        <p:spPr>
          <a:xfrm>
            <a:off x="6829560" y="935640"/>
            <a:ext cx="1334880" cy="91800"/>
          </a:xfrm>
          <a:prstGeom prst="rect">
            <a:avLst/>
          </a:prstGeom>
          <a:solidFill>
            <a:srgbClr val="fffb00"/>
          </a:solidFill>
          <a:ln w="25560">
            <a:solidFill>
              <a:srgbClr val="c4803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238"/>
              </a:lnSpc>
            </a:pPr>
            <a:r>
              <a:rPr b="1" lang="en-IN" sz="600" strike="noStrike">
                <a:latin typeface="Calibri"/>
              </a:rPr>
              <a:t>LDAP</a:t>
            </a:r>
            <a:endParaRPr/>
          </a:p>
        </p:txBody>
      </p:sp>
      <p:sp>
        <p:nvSpPr>
          <p:cNvPr id="1160" name="CustomShape 81"/>
          <p:cNvSpPr/>
          <p:nvPr/>
        </p:nvSpPr>
        <p:spPr>
          <a:xfrm>
            <a:off x="7802280" y="1520280"/>
            <a:ext cx="151920" cy="515880"/>
          </a:xfrm>
          <a:custGeom>
            <a:avLst/>
            <a:gdLst/>
            <a:ahLst/>
            <a:rect l="0" t="0" r="r" b="b"/>
            <a:pathLst>
              <a:path w="152401" h="515671">
                <a:moveTo>
                  <a:pt x="0" y="515670"/>
                </a:moveTo>
                <a:lnTo>
                  <a:pt x="0" y="0"/>
                </a:lnTo>
                <a:lnTo>
                  <a:pt x="152400" y="0"/>
                </a:lnTo>
                <a:lnTo>
                  <a:pt x="152400" y="515670"/>
                </a:lnTo>
                <a:lnTo>
                  <a:pt x="0" y="515670"/>
                </a:lnTo>
              </a:path>
            </a:pathLst>
          </a:custGeom>
          <a:solidFill>
            <a:srgbClr val="6095c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1" name="CustomShape 82"/>
          <p:cNvSpPr/>
          <p:nvPr/>
        </p:nvSpPr>
        <p:spPr>
          <a:xfrm>
            <a:off x="7802280" y="1520280"/>
            <a:ext cx="151920" cy="515880"/>
          </a:xfrm>
          <a:custGeom>
            <a:avLst/>
            <a:gdLst/>
            <a:ahLst/>
            <a:rect l="0" t="0" r="r" b="b"/>
            <a:pathLst>
              <a:path w="152401" h="515671">
                <a:moveTo>
                  <a:pt x="0" y="515670"/>
                </a:moveTo>
                <a:lnTo>
                  <a:pt x="0" y="0"/>
                </a:lnTo>
                <a:lnTo>
                  <a:pt x="152400" y="0"/>
                </a:lnTo>
                <a:lnTo>
                  <a:pt x="152400" y="515670"/>
                </a:lnTo>
                <a:lnTo>
                  <a:pt x="0" y="515670"/>
                </a:lnTo>
              </a:path>
            </a:pathLst>
          </a:custGeom>
          <a:noFill/>
          <a:ln w="25560">
            <a:solidFill>
              <a:srgbClr val="47719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2" name="CustomShape 83"/>
          <p:cNvSpPr/>
          <p:nvPr/>
        </p:nvSpPr>
        <p:spPr>
          <a:xfrm>
            <a:off x="7836840" y="1735920"/>
            <a:ext cx="101160" cy="7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vert="vert270"/>
          <a:p>
            <a:pPr>
              <a:lnSpc>
                <a:spcPts val="243"/>
              </a:lnSpc>
            </a:pPr>
            <a:r>
              <a:rPr b="1" lang="en-IN" sz="600" strike="noStrike">
                <a:solidFill>
                  <a:srgbClr val="ffffff"/>
                </a:solidFill>
                <a:latin typeface="Calibri"/>
              </a:rPr>
              <a:t>…</a:t>
            </a:r>
            <a:endParaRPr/>
          </a:p>
        </p:txBody>
      </p:sp>
      <p:sp>
        <p:nvSpPr>
          <p:cNvPr id="1163" name="CustomShape 84"/>
          <p:cNvSpPr/>
          <p:nvPr/>
        </p:nvSpPr>
        <p:spPr>
          <a:xfrm>
            <a:off x="8030880" y="1520280"/>
            <a:ext cx="151920" cy="515880"/>
          </a:xfrm>
          <a:custGeom>
            <a:avLst/>
            <a:gdLst/>
            <a:ahLst/>
            <a:rect l="0" t="0" r="r" b="b"/>
            <a:pathLst>
              <a:path w="152401" h="515671">
                <a:moveTo>
                  <a:pt x="0" y="515670"/>
                </a:moveTo>
                <a:lnTo>
                  <a:pt x="0" y="0"/>
                </a:lnTo>
                <a:lnTo>
                  <a:pt x="152400" y="0"/>
                </a:lnTo>
                <a:lnTo>
                  <a:pt x="152400" y="515670"/>
                </a:lnTo>
                <a:lnTo>
                  <a:pt x="0" y="515670"/>
                </a:lnTo>
              </a:path>
            </a:pathLst>
          </a:custGeom>
          <a:solidFill>
            <a:srgbClr val="6095c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4" name="CustomShape 85"/>
          <p:cNvSpPr/>
          <p:nvPr/>
        </p:nvSpPr>
        <p:spPr>
          <a:xfrm>
            <a:off x="8030880" y="1520280"/>
            <a:ext cx="151920" cy="515880"/>
          </a:xfrm>
          <a:custGeom>
            <a:avLst/>
            <a:gdLst/>
            <a:ahLst/>
            <a:rect l="0" t="0" r="r" b="b"/>
            <a:pathLst>
              <a:path w="152401" h="515671">
                <a:moveTo>
                  <a:pt x="0" y="515670"/>
                </a:moveTo>
                <a:lnTo>
                  <a:pt x="0" y="0"/>
                </a:lnTo>
                <a:lnTo>
                  <a:pt x="152400" y="0"/>
                </a:lnTo>
                <a:lnTo>
                  <a:pt x="152400" y="515670"/>
                </a:lnTo>
                <a:lnTo>
                  <a:pt x="0" y="515670"/>
                </a:lnTo>
              </a:path>
            </a:pathLst>
          </a:custGeom>
          <a:noFill/>
          <a:ln w="25560">
            <a:solidFill>
              <a:srgbClr val="47719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5" name="CustomShape 86"/>
          <p:cNvSpPr/>
          <p:nvPr/>
        </p:nvSpPr>
        <p:spPr>
          <a:xfrm>
            <a:off x="8065440" y="1735920"/>
            <a:ext cx="101160" cy="7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vert="vert270"/>
          <a:p>
            <a:pPr>
              <a:lnSpc>
                <a:spcPts val="243"/>
              </a:lnSpc>
            </a:pPr>
            <a:r>
              <a:rPr b="1" lang="en-IN" sz="600" strike="noStrike">
                <a:solidFill>
                  <a:srgbClr val="ffffff"/>
                </a:solidFill>
                <a:latin typeface="Calibri"/>
              </a:rPr>
              <a:t>…</a:t>
            </a:r>
            <a:endParaRPr/>
          </a:p>
        </p:txBody>
      </p:sp>
      <p:sp>
        <p:nvSpPr>
          <p:cNvPr id="1166" name="CustomShape 87"/>
          <p:cNvSpPr/>
          <p:nvPr/>
        </p:nvSpPr>
        <p:spPr>
          <a:xfrm>
            <a:off x="8259480" y="1520280"/>
            <a:ext cx="151920" cy="515880"/>
          </a:xfrm>
          <a:custGeom>
            <a:avLst/>
            <a:gdLst/>
            <a:ahLst/>
            <a:rect l="0" t="0" r="r" b="b"/>
            <a:pathLst>
              <a:path w="152401" h="515671">
                <a:moveTo>
                  <a:pt x="0" y="515670"/>
                </a:moveTo>
                <a:lnTo>
                  <a:pt x="0" y="0"/>
                </a:lnTo>
                <a:lnTo>
                  <a:pt x="152400" y="0"/>
                </a:lnTo>
                <a:lnTo>
                  <a:pt x="152400" y="515670"/>
                </a:lnTo>
                <a:lnTo>
                  <a:pt x="0" y="515670"/>
                </a:lnTo>
              </a:path>
            </a:pathLst>
          </a:custGeom>
          <a:solidFill>
            <a:srgbClr val="6095c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7" name="CustomShape 88"/>
          <p:cNvSpPr/>
          <p:nvPr/>
        </p:nvSpPr>
        <p:spPr>
          <a:xfrm>
            <a:off x="8259480" y="1520280"/>
            <a:ext cx="151920" cy="515880"/>
          </a:xfrm>
          <a:custGeom>
            <a:avLst/>
            <a:gdLst/>
            <a:ahLst/>
            <a:rect l="0" t="0" r="r" b="b"/>
            <a:pathLst>
              <a:path w="152401" h="515671">
                <a:moveTo>
                  <a:pt x="0" y="515670"/>
                </a:moveTo>
                <a:lnTo>
                  <a:pt x="0" y="0"/>
                </a:lnTo>
                <a:lnTo>
                  <a:pt x="152400" y="0"/>
                </a:lnTo>
                <a:lnTo>
                  <a:pt x="152400" y="515670"/>
                </a:lnTo>
                <a:lnTo>
                  <a:pt x="0" y="515670"/>
                </a:lnTo>
              </a:path>
            </a:pathLst>
          </a:custGeom>
          <a:noFill/>
          <a:ln w="25560">
            <a:solidFill>
              <a:srgbClr val="47719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8" name="CustomShape 89"/>
          <p:cNvSpPr/>
          <p:nvPr/>
        </p:nvSpPr>
        <p:spPr>
          <a:xfrm>
            <a:off x="8294040" y="1735920"/>
            <a:ext cx="101160" cy="7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vert="vert270"/>
          <a:p>
            <a:pPr>
              <a:lnSpc>
                <a:spcPts val="243"/>
              </a:lnSpc>
            </a:pPr>
            <a:r>
              <a:rPr b="1" lang="en-IN" sz="600" strike="noStrike">
                <a:solidFill>
                  <a:srgbClr val="ffffff"/>
                </a:solidFill>
                <a:latin typeface="Calibri"/>
              </a:rPr>
              <a:t>…</a:t>
            </a:r>
            <a:endParaRPr/>
          </a:p>
        </p:txBody>
      </p:sp>
      <p:sp>
        <p:nvSpPr>
          <p:cNvPr id="1169" name="CustomShape 90"/>
          <p:cNvSpPr/>
          <p:nvPr/>
        </p:nvSpPr>
        <p:spPr>
          <a:xfrm>
            <a:off x="6051600" y="2215440"/>
            <a:ext cx="486000" cy="294840"/>
          </a:xfrm>
          <a:prstGeom prst="rect">
            <a:avLst/>
          </a:prstGeom>
          <a:blipFill>
            <a:blip r:embed="rId2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0" name="CustomShape 91"/>
          <p:cNvSpPr/>
          <p:nvPr/>
        </p:nvSpPr>
        <p:spPr>
          <a:xfrm>
            <a:off x="6095880" y="2343240"/>
            <a:ext cx="270000" cy="360"/>
          </a:xfrm>
          <a:custGeom>
            <a:avLst/>
            <a:gdLst/>
            <a:ahLst/>
            <a:rect l="0" t="0" r="r" b="b"/>
            <a:pathLst>
              <a:path w="270071" h="1">
                <a:moveTo>
                  <a:pt x="0" y="0"/>
                </a:moveTo>
                <a:lnTo>
                  <a:pt x="270070" y="0"/>
                </a:lnTo>
              </a:path>
            </a:pathLst>
          </a:custGeom>
          <a:noFill/>
          <a:ln w="25560">
            <a:solidFill>
              <a:srgbClr val="9554d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1" name="CustomShape 92"/>
          <p:cNvSpPr/>
          <p:nvPr/>
        </p:nvSpPr>
        <p:spPr>
          <a:xfrm>
            <a:off x="6275520" y="2284200"/>
            <a:ext cx="115920" cy="117720"/>
          </a:xfrm>
          <a:custGeom>
            <a:avLst/>
            <a:gdLst/>
            <a:ahLst/>
            <a:rect l="0" t="0" r="r" b="b"/>
            <a:pathLst>
              <a:path w="115913" h="117907">
                <a:moveTo>
                  <a:pt x="14846" y="0"/>
                </a:moveTo>
                <a:lnTo>
                  <a:pt x="7073" y="2044"/>
                </a:lnTo>
                <a:lnTo>
                  <a:pt x="0" y="14160"/>
                </a:lnTo>
                <a:lnTo>
                  <a:pt x="2044" y="21932"/>
                </a:lnTo>
                <a:lnTo>
                  <a:pt x="65506" y="58953"/>
                </a:lnTo>
                <a:lnTo>
                  <a:pt x="2044" y="95973"/>
                </a:lnTo>
                <a:lnTo>
                  <a:pt x="0" y="103746"/>
                </a:lnTo>
                <a:lnTo>
                  <a:pt x="7073" y="115862"/>
                </a:lnTo>
                <a:lnTo>
                  <a:pt x="14846" y="117906"/>
                </a:lnTo>
                <a:lnTo>
                  <a:pt x="115912" y="58953"/>
                </a:lnTo>
                <a:lnTo>
                  <a:pt x="14846" y="0"/>
                </a:lnTo>
              </a:path>
            </a:pathLst>
          </a:custGeom>
          <a:solidFill>
            <a:srgbClr val="9554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2" name="CustomShape 93"/>
          <p:cNvSpPr/>
          <p:nvPr/>
        </p:nvSpPr>
        <p:spPr>
          <a:xfrm>
            <a:off x="3581280" y="3181320"/>
            <a:ext cx="117720" cy="202680"/>
          </a:xfrm>
          <a:custGeom>
            <a:avLst/>
            <a:gdLst/>
            <a:ahLst/>
            <a:rect l="0" t="0" r="r" b="b"/>
            <a:pathLst>
              <a:path w="117517" h="202973">
                <a:moveTo>
                  <a:pt x="0" y="58757"/>
                </a:moveTo>
                <a:lnTo>
                  <a:pt x="58758" y="0"/>
                </a:lnTo>
                <a:lnTo>
                  <a:pt x="117516" y="58757"/>
                </a:lnTo>
                <a:lnTo>
                  <a:pt x="88136" y="58757"/>
                </a:lnTo>
                <a:lnTo>
                  <a:pt x="88136" y="144214"/>
                </a:lnTo>
                <a:lnTo>
                  <a:pt x="117516" y="144214"/>
                </a:lnTo>
                <a:lnTo>
                  <a:pt x="58758" y="202972"/>
                </a:lnTo>
                <a:lnTo>
                  <a:pt x="0" y="144214"/>
                </a:lnTo>
                <a:lnTo>
                  <a:pt x="29378" y="144214"/>
                </a:lnTo>
                <a:lnTo>
                  <a:pt x="29378" y="58757"/>
                </a:lnTo>
                <a:lnTo>
                  <a:pt x="0" y="58757"/>
                </a:lnTo>
              </a:path>
            </a:pathLst>
          </a:cu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3" name="CustomShape 94"/>
          <p:cNvSpPr/>
          <p:nvPr/>
        </p:nvSpPr>
        <p:spPr>
          <a:xfrm>
            <a:off x="7543800" y="3181320"/>
            <a:ext cx="117720" cy="202680"/>
          </a:xfrm>
          <a:custGeom>
            <a:avLst/>
            <a:gdLst/>
            <a:ahLst/>
            <a:rect l="0" t="0" r="r" b="b"/>
            <a:pathLst>
              <a:path w="117517" h="202973">
                <a:moveTo>
                  <a:pt x="0" y="58757"/>
                </a:moveTo>
                <a:lnTo>
                  <a:pt x="58757" y="0"/>
                </a:lnTo>
                <a:lnTo>
                  <a:pt x="117516" y="58757"/>
                </a:lnTo>
                <a:lnTo>
                  <a:pt x="88137" y="58757"/>
                </a:lnTo>
                <a:lnTo>
                  <a:pt x="88137" y="144214"/>
                </a:lnTo>
                <a:lnTo>
                  <a:pt x="117516" y="144214"/>
                </a:lnTo>
                <a:lnTo>
                  <a:pt x="58757" y="202972"/>
                </a:lnTo>
                <a:lnTo>
                  <a:pt x="0" y="144214"/>
                </a:lnTo>
                <a:lnTo>
                  <a:pt x="29378" y="144214"/>
                </a:lnTo>
                <a:lnTo>
                  <a:pt x="29378" y="58757"/>
                </a:lnTo>
                <a:lnTo>
                  <a:pt x="0" y="58757"/>
                </a:lnTo>
              </a:path>
            </a:pathLst>
          </a:cu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4" name="CustomShape 95"/>
          <p:cNvSpPr/>
          <p:nvPr/>
        </p:nvSpPr>
        <p:spPr>
          <a:xfrm>
            <a:off x="5181480" y="2571840"/>
            <a:ext cx="614880" cy="125280"/>
          </a:xfrm>
          <a:prstGeom prst="rect">
            <a:avLst/>
          </a:prstGeom>
          <a:solidFill>
            <a:srgbClr val="aac46c"/>
          </a:solidFill>
          <a:ln w="25560">
            <a:solidFill>
              <a:srgbClr val="83995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33480" bIns="0"/>
          <a:p>
            <a:pPr>
              <a:lnSpc>
                <a:spcPct val="100000"/>
              </a:lnSpc>
            </a:pPr>
            <a:r>
              <a:rPr lang="en-IN" sz="600" strike="noStrike">
                <a:solidFill>
                  <a:srgbClr val="ffffff"/>
                </a:solidFill>
                <a:latin typeface="Calibri"/>
              </a:rPr>
              <a:t>BOSH blobstore</a:t>
            </a:r>
            <a:endParaRPr/>
          </a:p>
        </p:txBody>
      </p:sp>
      <p:sp>
        <p:nvSpPr>
          <p:cNvPr id="1175" name="CustomShape 96"/>
          <p:cNvSpPr/>
          <p:nvPr/>
        </p:nvSpPr>
        <p:spPr>
          <a:xfrm>
            <a:off x="4952880" y="2266920"/>
            <a:ext cx="1142640" cy="186480"/>
          </a:xfrm>
          <a:custGeom>
            <a:avLst/>
            <a:gdLst/>
            <a:ahLst/>
            <a:rect l="0" t="0" r="r" b="b"/>
            <a:pathLst>
              <a:path w="1143001" h="186703">
                <a:moveTo>
                  <a:pt x="0" y="0"/>
                </a:moveTo>
                <a:lnTo>
                  <a:pt x="1143000" y="0"/>
                </a:lnTo>
                <a:lnTo>
                  <a:pt x="1143000" y="186702"/>
                </a:lnTo>
                <a:lnTo>
                  <a:pt x="0" y="186702"/>
                </a:lnTo>
                <a:lnTo>
                  <a:pt x="0" y="0"/>
                </a:lnTo>
              </a:path>
            </a:pathLst>
          </a:custGeom>
          <a:solidFill>
            <a:srgbClr val="aac46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6" name="CustomShape 97"/>
          <p:cNvSpPr/>
          <p:nvPr/>
        </p:nvSpPr>
        <p:spPr>
          <a:xfrm>
            <a:off x="4952880" y="2266920"/>
            <a:ext cx="1142640" cy="186840"/>
          </a:xfrm>
          <a:custGeom>
            <a:avLst/>
            <a:gdLst/>
            <a:ahLst/>
            <a:rect l="0" t="0" r="r" b="b"/>
            <a:pathLst>
              <a:path w="1143000" h="186705">
                <a:moveTo>
                  <a:pt x="0" y="0"/>
                </a:moveTo>
                <a:lnTo>
                  <a:pt x="1142999" y="0"/>
                </a:lnTo>
                <a:lnTo>
                  <a:pt x="1142999" y="186704"/>
                </a:lnTo>
                <a:lnTo>
                  <a:pt x="0" y="186704"/>
                </a:lnTo>
                <a:lnTo>
                  <a:pt x="0" y="0"/>
                </a:lnTo>
              </a:path>
            </a:pathLst>
          </a:custGeom>
          <a:noFill/>
          <a:ln w="25560">
            <a:solidFill>
              <a:srgbClr val="8399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7" name="CustomShape 98"/>
          <p:cNvSpPr/>
          <p:nvPr/>
        </p:nvSpPr>
        <p:spPr>
          <a:xfrm>
            <a:off x="5349600" y="2314440"/>
            <a:ext cx="355320" cy="9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600" strike="noStrike">
                <a:solidFill>
                  <a:srgbClr val="ffffff"/>
                </a:solidFill>
                <a:latin typeface="Calibri"/>
              </a:rPr>
              <a:t>PowerDNS</a:t>
            </a:r>
            <a:endParaRPr/>
          </a:p>
        </p:txBody>
      </p:sp>
      <p:sp>
        <p:nvSpPr>
          <p:cNvPr id="1178" name="CustomShape 99"/>
          <p:cNvSpPr/>
          <p:nvPr/>
        </p:nvSpPr>
        <p:spPr>
          <a:xfrm>
            <a:off x="2938680" y="3378960"/>
            <a:ext cx="5830920" cy="1674720"/>
          </a:xfrm>
          <a:prstGeom prst="rect">
            <a:avLst/>
          </a:prstGeom>
          <a:blipFill>
            <a:blip r:embed="rId2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9" name="CustomShape 100"/>
          <p:cNvSpPr/>
          <p:nvPr/>
        </p:nvSpPr>
        <p:spPr>
          <a:xfrm>
            <a:off x="2971800" y="3409920"/>
            <a:ext cx="5714640" cy="1559160"/>
          </a:xfrm>
          <a:prstGeom prst="rect">
            <a:avLst/>
          </a:prstGeom>
          <a:blipFill>
            <a:blip r:embed="rId2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0" name="CustomShape 101"/>
          <p:cNvSpPr/>
          <p:nvPr/>
        </p:nvSpPr>
        <p:spPr>
          <a:xfrm>
            <a:off x="3200400" y="3409920"/>
            <a:ext cx="5269680" cy="1566720"/>
          </a:xfrm>
          <a:prstGeom prst="rect">
            <a:avLst/>
          </a:prstGeom>
          <a:blipFill>
            <a:blip r:embed="rId2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CustomShape 1"/>
          <p:cNvSpPr/>
          <p:nvPr/>
        </p:nvSpPr>
        <p:spPr>
          <a:xfrm>
            <a:off x="0" y="0"/>
            <a:ext cx="9143640" cy="694800"/>
          </a:xfrm>
          <a:custGeom>
            <a:avLst/>
            <a:gdLst/>
            <a:ahLst/>
            <a:rect l="0" t="0" r="r" b="b"/>
            <a:pathLst>
              <a:path w="9144001" h="695326">
                <a:moveTo>
                  <a:pt x="0" y="0"/>
                </a:moveTo>
                <a:lnTo>
                  <a:pt x="9144000" y="0"/>
                </a:lnTo>
                <a:lnTo>
                  <a:pt x="9144000" y="695325"/>
                </a:lnTo>
                <a:lnTo>
                  <a:pt x="0" y="695325"/>
                </a:lnTo>
                <a:lnTo>
                  <a:pt x="0" y="0"/>
                </a:lnTo>
              </a:path>
            </a:pathLst>
          </a:custGeom>
          <a:solidFill>
            <a:srgbClr val="54b0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2" name="CustomShape 2"/>
          <p:cNvSpPr/>
          <p:nvPr/>
        </p:nvSpPr>
        <p:spPr>
          <a:xfrm>
            <a:off x="8305920" y="0"/>
            <a:ext cx="837720" cy="30132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3" name="CustomShape 3"/>
          <p:cNvSpPr/>
          <p:nvPr/>
        </p:nvSpPr>
        <p:spPr>
          <a:xfrm>
            <a:off x="3607560" y="1928880"/>
            <a:ext cx="1660680" cy="1848240"/>
          </a:xfrm>
          <a:custGeom>
            <a:avLst/>
            <a:gdLst/>
            <a:ahLst/>
            <a:rect l="0" t="0" r="r" b="b"/>
            <a:pathLst>
              <a:path w="1660932" h="1848447">
                <a:moveTo>
                  <a:pt x="0" y="0"/>
                </a:moveTo>
                <a:lnTo>
                  <a:pt x="1660931" y="0"/>
                </a:lnTo>
                <a:lnTo>
                  <a:pt x="1660931" y="1848446"/>
                </a:lnTo>
                <a:lnTo>
                  <a:pt x="0" y="1848446"/>
                </a:lnTo>
                <a:lnTo>
                  <a:pt x="0" y="0"/>
                </a:lnTo>
              </a:path>
            </a:pathLst>
          </a:custGeom>
          <a:solidFill>
            <a:srgbClr val="a8d6ff">
              <a:alpha val="3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4" name="CustomShape 4"/>
          <p:cNvSpPr/>
          <p:nvPr/>
        </p:nvSpPr>
        <p:spPr>
          <a:xfrm>
            <a:off x="3607560" y="1928880"/>
            <a:ext cx="1660680" cy="1848240"/>
          </a:xfrm>
          <a:custGeom>
            <a:avLst/>
            <a:gdLst/>
            <a:ahLst/>
            <a:rect l="0" t="0" r="r" b="b"/>
            <a:pathLst>
              <a:path w="1660919" h="1848439">
                <a:moveTo>
                  <a:pt x="0" y="0"/>
                </a:moveTo>
                <a:lnTo>
                  <a:pt x="1660918" y="0"/>
                </a:lnTo>
                <a:lnTo>
                  <a:pt x="1660918" y="1848438"/>
                </a:lnTo>
                <a:lnTo>
                  <a:pt x="0" y="1848438"/>
                </a:lnTo>
                <a:lnTo>
                  <a:pt x="0" y="0"/>
                </a:lnTo>
              </a:path>
            </a:pathLst>
          </a:custGeom>
          <a:noFill/>
          <a:ln w="9360">
            <a:solidFill>
              <a:srgbClr val="009cc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5" name="CustomShape 5"/>
          <p:cNvSpPr/>
          <p:nvPr/>
        </p:nvSpPr>
        <p:spPr>
          <a:xfrm>
            <a:off x="232200" y="1928880"/>
            <a:ext cx="1553400" cy="1848240"/>
          </a:xfrm>
          <a:custGeom>
            <a:avLst/>
            <a:gdLst/>
            <a:ahLst/>
            <a:rect l="0" t="0" r="r" b="b"/>
            <a:pathLst>
              <a:path w="1553765" h="1848447">
                <a:moveTo>
                  <a:pt x="0" y="0"/>
                </a:moveTo>
                <a:lnTo>
                  <a:pt x="1553764" y="0"/>
                </a:lnTo>
                <a:lnTo>
                  <a:pt x="1553764" y="1848446"/>
                </a:lnTo>
                <a:lnTo>
                  <a:pt x="0" y="1848446"/>
                </a:lnTo>
                <a:lnTo>
                  <a:pt x="0" y="0"/>
                </a:lnTo>
              </a:path>
            </a:pathLst>
          </a:custGeom>
          <a:solidFill>
            <a:srgbClr val="a8d6ff">
              <a:alpha val="3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6" name="CustomShape 6"/>
          <p:cNvSpPr/>
          <p:nvPr/>
        </p:nvSpPr>
        <p:spPr>
          <a:xfrm>
            <a:off x="232200" y="1928880"/>
            <a:ext cx="1553400" cy="1848240"/>
          </a:xfrm>
          <a:custGeom>
            <a:avLst/>
            <a:gdLst/>
            <a:ahLst/>
            <a:rect l="0" t="0" r="r" b="b"/>
            <a:pathLst>
              <a:path w="1553769" h="1848439">
                <a:moveTo>
                  <a:pt x="0" y="0"/>
                </a:moveTo>
                <a:lnTo>
                  <a:pt x="1553768" y="0"/>
                </a:lnTo>
                <a:lnTo>
                  <a:pt x="1553768" y="1848438"/>
                </a:lnTo>
                <a:lnTo>
                  <a:pt x="0" y="1848438"/>
                </a:lnTo>
                <a:lnTo>
                  <a:pt x="0" y="0"/>
                </a:lnTo>
              </a:path>
            </a:pathLst>
          </a:custGeom>
          <a:noFill/>
          <a:ln w="9360">
            <a:solidFill>
              <a:srgbClr val="009cc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7" name="CustomShape 7"/>
          <p:cNvSpPr/>
          <p:nvPr/>
        </p:nvSpPr>
        <p:spPr>
          <a:xfrm>
            <a:off x="311040" y="2013840"/>
            <a:ext cx="1267560" cy="67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423"/>
              </a:lnSpc>
            </a:pPr>
            <a:r>
              <a:rPr lang="en-IN" sz="1100" strike="noStrike">
                <a:solidFill>
                  <a:srgbClr val="0000ff"/>
                </a:solidFill>
                <a:latin typeface="Arial"/>
              </a:rPr>
              <a:t>IBM Cloud</a:t>
            </a:r>
            <a:r>
              <a:rPr lang="en-IN" sz="1100" strike="noStrike">
                <a:solidFill>
                  <a:srgbClr val="0000ff"/>
                </a:solidFill>
                <a:latin typeface="Arial"/>
              </a:rPr>
              <a:t> </a:t>
            </a:r>
            <a:r>
              <a:rPr lang="en-IN" sz="1100" strike="noStrike">
                <a:solidFill>
                  <a:srgbClr val="0000ff"/>
                </a:solidFill>
                <a:latin typeface="Arial"/>
              </a:rPr>
              <a:t>Manager  Controller</a:t>
            </a:r>
            <a:r>
              <a:rPr lang="en-IN" sz="1100" strike="noStrike">
                <a:solidFill>
                  <a:srgbClr val="0000ff"/>
                </a:solidFill>
                <a:latin typeface="Arial"/>
              </a:rPr>
              <a:t> </a:t>
            </a:r>
            <a:r>
              <a:rPr lang="en-IN" sz="1100" strike="noStrike">
                <a:solidFill>
                  <a:srgbClr val="0000ff"/>
                </a:solidFill>
                <a:latin typeface="Arial"/>
              </a:rPr>
              <a:t>Node</a:t>
            </a:r>
            <a:endParaRPr/>
          </a:p>
          <a:p>
            <a:pPr>
              <a:lnSpc>
                <a:spcPct val="90000"/>
              </a:lnSpc>
            </a:pPr>
            <a:r>
              <a:rPr b="1" lang="en-IN" sz="600" strike="noStrike">
                <a:solidFill>
                  <a:srgbClr val="008abf"/>
                </a:solidFill>
                <a:latin typeface="Arial"/>
              </a:rPr>
              <a:t>Nova-Compute  Neutron-Network  DB2</a:t>
            </a:r>
            <a:endParaRPr/>
          </a:p>
          <a:p>
            <a:pPr>
              <a:lnSpc>
                <a:spcPts val="212"/>
              </a:lnSpc>
            </a:pPr>
            <a:r>
              <a:rPr b="1" lang="en-IN" sz="600" strike="noStrike">
                <a:solidFill>
                  <a:srgbClr val="008abf"/>
                </a:solidFill>
                <a:latin typeface="Arial"/>
              </a:rPr>
              <a:t>RabbitMQ</a:t>
            </a:r>
            <a:endParaRPr/>
          </a:p>
        </p:txBody>
      </p:sp>
      <p:sp>
        <p:nvSpPr>
          <p:cNvPr id="1188" name="CustomShape 8"/>
          <p:cNvSpPr/>
          <p:nvPr/>
        </p:nvSpPr>
        <p:spPr>
          <a:xfrm>
            <a:off x="74880" y="1359000"/>
            <a:ext cx="9047880" cy="3902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9" name="CustomShape 9"/>
          <p:cNvSpPr/>
          <p:nvPr/>
        </p:nvSpPr>
        <p:spPr>
          <a:xfrm>
            <a:off x="3229560" y="1379880"/>
            <a:ext cx="2730240" cy="3697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0" name="CustomShape 10"/>
          <p:cNvSpPr/>
          <p:nvPr/>
        </p:nvSpPr>
        <p:spPr>
          <a:xfrm>
            <a:off x="124920" y="1406520"/>
            <a:ext cx="8894160" cy="240840"/>
          </a:xfrm>
          <a:custGeom>
            <a:avLst/>
            <a:gdLst/>
            <a:ahLst/>
            <a:rect l="0" t="0" r="r" b="b"/>
            <a:pathLst>
              <a:path w="8893966" h="241110">
                <a:moveTo>
                  <a:pt x="8853782" y="0"/>
                </a:moveTo>
                <a:lnTo>
                  <a:pt x="40184" y="0"/>
                </a:lnTo>
                <a:lnTo>
                  <a:pt x="24542" y="3158"/>
                </a:lnTo>
                <a:lnTo>
                  <a:pt x="11769" y="11771"/>
                </a:lnTo>
                <a:lnTo>
                  <a:pt x="3157" y="24544"/>
                </a:lnTo>
                <a:lnTo>
                  <a:pt x="0" y="40182"/>
                </a:lnTo>
                <a:lnTo>
                  <a:pt x="0" y="200926"/>
                </a:lnTo>
                <a:lnTo>
                  <a:pt x="3157" y="216565"/>
                </a:lnTo>
                <a:lnTo>
                  <a:pt x="11769" y="229338"/>
                </a:lnTo>
                <a:lnTo>
                  <a:pt x="24542" y="237950"/>
                </a:lnTo>
                <a:lnTo>
                  <a:pt x="40184" y="241109"/>
                </a:lnTo>
                <a:lnTo>
                  <a:pt x="8853782" y="241109"/>
                </a:lnTo>
                <a:lnTo>
                  <a:pt x="8869426" y="237950"/>
                </a:lnTo>
                <a:lnTo>
                  <a:pt x="8882198" y="229338"/>
                </a:lnTo>
                <a:lnTo>
                  <a:pt x="8890808" y="216565"/>
                </a:lnTo>
                <a:lnTo>
                  <a:pt x="8893965" y="200926"/>
                </a:lnTo>
                <a:lnTo>
                  <a:pt x="8893965" y="40182"/>
                </a:lnTo>
                <a:lnTo>
                  <a:pt x="8890808" y="24544"/>
                </a:lnTo>
                <a:lnTo>
                  <a:pt x="8882198" y="11771"/>
                </a:lnTo>
                <a:lnTo>
                  <a:pt x="8869426" y="3158"/>
                </a:lnTo>
                <a:lnTo>
                  <a:pt x="8853782" y="0"/>
                </a:lnTo>
              </a:path>
            </a:pathLst>
          </a:custGeom>
          <a:solidFill>
            <a:srgbClr val="4180ff">
              <a:alpha val="6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1" name="CustomShape 11"/>
          <p:cNvSpPr/>
          <p:nvPr/>
        </p:nvSpPr>
        <p:spPr>
          <a:xfrm>
            <a:off x="124920" y="1406520"/>
            <a:ext cx="8894160" cy="240840"/>
          </a:xfrm>
          <a:custGeom>
            <a:avLst/>
            <a:gdLst/>
            <a:ahLst/>
            <a:rect l="0" t="0" r="r" b="b"/>
            <a:pathLst>
              <a:path w="8893964" h="241102">
                <a:moveTo>
                  <a:pt x="0" y="40183"/>
                </a:moveTo>
                <a:lnTo>
                  <a:pt x="3157" y="24542"/>
                </a:lnTo>
                <a:lnTo>
                  <a:pt x="11769" y="11769"/>
                </a:lnTo>
                <a:lnTo>
                  <a:pt x="24542" y="3157"/>
                </a:lnTo>
                <a:lnTo>
                  <a:pt x="40183" y="0"/>
                </a:lnTo>
                <a:lnTo>
                  <a:pt x="8853783" y="0"/>
                </a:lnTo>
                <a:lnTo>
                  <a:pt x="8869423" y="3157"/>
                </a:lnTo>
                <a:lnTo>
                  <a:pt x="8882194" y="11769"/>
                </a:lnTo>
                <a:lnTo>
                  <a:pt x="8890805" y="24542"/>
                </a:lnTo>
                <a:lnTo>
                  <a:pt x="8893963" y="40183"/>
                </a:lnTo>
                <a:lnTo>
                  <a:pt x="8893963" y="200917"/>
                </a:lnTo>
                <a:lnTo>
                  <a:pt x="8890805" y="216559"/>
                </a:lnTo>
                <a:lnTo>
                  <a:pt x="8882194" y="229332"/>
                </a:lnTo>
                <a:lnTo>
                  <a:pt x="8869423" y="237943"/>
                </a:lnTo>
                <a:lnTo>
                  <a:pt x="8853783" y="241101"/>
                </a:lnTo>
                <a:lnTo>
                  <a:pt x="40183" y="241101"/>
                </a:lnTo>
                <a:lnTo>
                  <a:pt x="24542" y="237943"/>
                </a:lnTo>
                <a:lnTo>
                  <a:pt x="11769" y="229332"/>
                </a:lnTo>
                <a:lnTo>
                  <a:pt x="3157" y="216559"/>
                </a:lnTo>
                <a:lnTo>
                  <a:pt x="0" y="200917"/>
                </a:lnTo>
                <a:lnTo>
                  <a:pt x="0" y="40183"/>
                </a:lnTo>
              </a:path>
            </a:pathLst>
          </a:custGeom>
          <a:noFill/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2" name="CustomShape 12"/>
          <p:cNvSpPr/>
          <p:nvPr/>
        </p:nvSpPr>
        <p:spPr>
          <a:xfrm>
            <a:off x="446400" y="2652120"/>
            <a:ext cx="1178280" cy="59004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3" name="CustomShape 13"/>
          <p:cNvSpPr/>
          <p:nvPr/>
        </p:nvSpPr>
        <p:spPr>
          <a:xfrm>
            <a:off x="7818120" y="793800"/>
            <a:ext cx="182520" cy="120096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4" name="CustomShape 14"/>
          <p:cNvSpPr/>
          <p:nvPr/>
        </p:nvSpPr>
        <p:spPr>
          <a:xfrm>
            <a:off x="7882560" y="819000"/>
            <a:ext cx="30600" cy="1109520"/>
          </a:xfrm>
          <a:custGeom>
            <a:avLst/>
            <a:gdLst/>
            <a:ahLst/>
            <a:rect l="0" t="0" r="r" b="b"/>
            <a:pathLst>
              <a:path w="30957" h="1109658">
                <a:moveTo>
                  <a:pt x="30956" y="0"/>
                </a:moveTo>
                <a:lnTo>
                  <a:pt x="0" y="1109657"/>
                </a:lnTo>
              </a:path>
            </a:pathLst>
          </a:custGeom>
          <a:noFill/>
          <a:ln w="34200">
            <a:solidFill>
              <a:srgbClr val="00bde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5" name="CustomShape 15"/>
          <p:cNvSpPr/>
          <p:nvPr/>
        </p:nvSpPr>
        <p:spPr>
          <a:xfrm>
            <a:off x="7916760" y="819720"/>
            <a:ext cx="30600" cy="1109520"/>
          </a:xfrm>
          <a:custGeom>
            <a:avLst/>
            <a:gdLst/>
            <a:ahLst/>
            <a:rect l="0" t="0" r="r" b="b"/>
            <a:pathLst>
              <a:path w="30957" h="1109662">
                <a:moveTo>
                  <a:pt x="30956" y="0"/>
                </a:moveTo>
                <a:lnTo>
                  <a:pt x="0" y="1109661"/>
                </a:lnTo>
              </a:path>
            </a:pathLst>
          </a:custGeom>
          <a:noFill/>
          <a:ln w="11520">
            <a:solidFill>
              <a:srgbClr val="00bde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6" name="CustomShape 16"/>
          <p:cNvSpPr/>
          <p:nvPr/>
        </p:nvSpPr>
        <p:spPr>
          <a:xfrm>
            <a:off x="4983480" y="764640"/>
            <a:ext cx="2984040" cy="1494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7" name="CustomShape 17"/>
          <p:cNvSpPr/>
          <p:nvPr/>
        </p:nvSpPr>
        <p:spPr>
          <a:xfrm>
            <a:off x="5029200" y="807840"/>
            <a:ext cx="2893320" cy="360"/>
          </a:xfrm>
          <a:custGeom>
            <a:avLst/>
            <a:gdLst/>
            <a:ahLst/>
            <a:rect l="0" t="0" r="r" b="b"/>
            <a:pathLst>
              <a:path w="2893218" h="1">
                <a:moveTo>
                  <a:pt x="0" y="0"/>
                </a:moveTo>
                <a:lnTo>
                  <a:pt x="2893217" y="0"/>
                </a:lnTo>
              </a:path>
            </a:pathLst>
          </a:custGeom>
          <a:noFill/>
          <a:ln w="34200">
            <a:solidFill>
              <a:srgbClr val="00bde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8" name="CustomShape 18"/>
          <p:cNvSpPr/>
          <p:nvPr/>
        </p:nvSpPr>
        <p:spPr>
          <a:xfrm>
            <a:off x="5029200" y="842040"/>
            <a:ext cx="2893320" cy="360"/>
          </a:xfrm>
          <a:custGeom>
            <a:avLst/>
            <a:gdLst/>
            <a:ahLst/>
            <a:rect l="0" t="0" r="r" b="b"/>
            <a:pathLst>
              <a:path w="2893218" h="1">
                <a:moveTo>
                  <a:pt x="0" y="0"/>
                </a:moveTo>
                <a:lnTo>
                  <a:pt x="2893217" y="0"/>
                </a:lnTo>
              </a:path>
            </a:pathLst>
          </a:custGeom>
          <a:noFill/>
          <a:ln w="11520">
            <a:solidFill>
              <a:srgbClr val="00bde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9" name="CustomShape 19"/>
          <p:cNvSpPr/>
          <p:nvPr/>
        </p:nvSpPr>
        <p:spPr>
          <a:xfrm>
            <a:off x="7197480" y="1928880"/>
            <a:ext cx="1660680" cy="1848240"/>
          </a:xfrm>
          <a:custGeom>
            <a:avLst/>
            <a:gdLst/>
            <a:ahLst/>
            <a:rect l="0" t="0" r="r" b="b"/>
            <a:pathLst>
              <a:path w="1660919" h="1848447">
                <a:moveTo>
                  <a:pt x="0" y="0"/>
                </a:moveTo>
                <a:lnTo>
                  <a:pt x="1660918" y="0"/>
                </a:lnTo>
                <a:lnTo>
                  <a:pt x="1660918" y="1848446"/>
                </a:lnTo>
                <a:lnTo>
                  <a:pt x="0" y="1848446"/>
                </a:lnTo>
                <a:lnTo>
                  <a:pt x="0" y="0"/>
                </a:lnTo>
              </a:path>
            </a:pathLst>
          </a:custGeom>
          <a:solidFill>
            <a:srgbClr val="a8d6ff">
              <a:alpha val="3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0" name="CustomShape 20"/>
          <p:cNvSpPr/>
          <p:nvPr/>
        </p:nvSpPr>
        <p:spPr>
          <a:xfrm>
            <a:off x="7197480" y="1928880"/>
            <a:ext cx="1660680" cy="1848240"/>
          </a:xfrm>
          <a:custGeom>
            <a:avLst/>
            <a:gdLst/>
            <a:ahLst/>
            <a:rect l="0" t="0" r="r" b="b"/>
            <a:pathLst>
              <a:path w="1660919" h="1848439">
                <a:moveTo>
                  <a:pt x="0" y="0"/>
                </a:moveTo>
                <a:lnTo>
                  <a:pt x="1660918" y="0"/>
                </a:lnTo>
                <a:lnTo>
                  <a:pt x="1660918" y="1848438"/>
                </a:lnTo>
                <a:lnTo>
                  <a:pt x="0" y="1848438"/>
                </a:lnTo>
                <a:lnTo>
                  <a:pt x="0" y="0"/>
                </a:lnTo>
              </a:path>
            </a:pathLst>
          </a:custGeom>
          <a:noFill/>
          <a:ln w="9360">
            <a:solidFill>
              <a:srgbClr val="009cc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1" name="CustomShape 21"/>
          <p:cNvSpPr/>
          <p:nvPr/>
        </p:nvSpPr>
        <p:spPr>
          <a:xfrm>
            <a:off x="7407360" y="1967040"/>
            <a:ext cx="964800" cy="16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1100" strike="noStrike">
                <a:solidFill>
                  <a:srgbClr val="0000ff"/>
                </a:solidFill>
                <a:latin typeface="Arial"/>
              </a:rPr>
              <a:t>Compute</a:t>
            </a:r>
            <a:r>
              <a:rPr lang="en-IN" sz="1100" strike="noStrike">
                <a:solidFill>
                  <a:srgbClr val="0000ff"/>
                </a:solidFill>
                <a:latin typeface="Arial"/>
              </a:rPr>
              <a:t> </a:t>
            </a:r>
            <a:r>
              <a:rPr lang="en-IN" sz="1100" strike="noStrike">
                <a:solidFill>
                  <a:srgbClr val="0000ff"/>
                </a:solidFill>
                <a:latin typeface="Arial"/>
              </a:rPr>
              <a:t>Node</a:t>
            </a:r>
            <a:endParaRPr/>
          </a:p>
        </p:txBody>
      </p:sp>
      <p:sp>
        <p:nvSpPr>
          <p:cNvPr id="1202" name="CustomShape 22"/>
          <p:cNvSpPr/>
          <p:nvPr/>
        </p:nvSpPr>
        <p:spPr>
          <a:xfrm>
            <a:off x="7186320" y="2124000"/>
            <a:ext cx="1629000" cy="14958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3" name="CustomShape 23"/>
          <p:cNvSpPr/>
          <p:nvPr/>
        </p:nvSpPr>
        <p:spPr>
          <a:xfrm>
            <a:off x="7250760" y="2170080"/>
            <a:ext cx="1500120" cy="1366200"/>
          </a:xfrm>
          <a:custGeom>
            <a:avLst/>
            <a:gdLst/>
            <a:ahLst/>
            <a:rect l="0" t="0" r="r" b="b"/>
            <a:pathLst>
              <a:path w="1500188" h="1366241">
                <a:moveTo>
                  <a:pt x="1272476" y="0"/>
                </a:moveTo>
                <a:lnTo>
                  <a:pt x="227710" y="0"/>
                </a:lnTo>
                <a:lnTo>
                  <a:pt x="181820" y="4625"/>
                </a:lnTo>
                <a:lnTo>
                  <a:pt x="139078" y="17893"/>
                </a:lnTo>
                <a:lnTo>
                  <a:pt x="100398" y="38887"/>
                </a:lnTo>
                <a:lnTo>
                  <a:pt x="66697" y="66692"/>
                </a:lnTo>
                <a:lnTo>
                  <a:pt x="38891" y="100392"/>
                </a:lnTo>
                <a:lnTo>
                  <a:pt x="17895" y="139072"/>
                </a:lnTo>
                <a:lnTo>
                  <a:pt x="4626" y="181817"/>
                </a:lnTo>
                <a:lnTo>
                  <a:pt x="0" y="227710"/>
                </a:lnTo>
                <a:lnTo>
                  <a:pt x="0" y="1138516"/>
                </a:lnTo>
                <a:lnTo>
                  <a:pt x="4626" y="1184411"/>
                </a:lnTo>
                <a:lnTo>
                  <a:pt x="17895" y="1227157"/>
                </a:lnTo>
                <a:lnTo>
                  <a:pt x="38891" y="1265839"/>
                </a:lnTo>
                <a:lnTo>
                  <a:pt x="66697" y="1299541"/>
                </a:lnTo>
                <a:lnTo>
                  <a:pt x="100398" y="1327348"/>
                </a:lnTo>
                <a:lnTo>
                  <a:pt x="139078" y="1348344"/>
                </a:lnTo>
                <a:lnTo>
                  <a:pt x="181820" y="1361614"/>
                </a:lnTo>
                <a:lnTo>
                  <a:pt x="227710" y="1366240"/>
                </a:lnTo>
                <a:lnTo>
                  <a:pt x="1272476" y="1366240"/>
                </a:lnTo>
                <a:lnTo>
                  <a:pt x="1318370" y="1361614"/>
                </a:lnTo>
                <a:lnTo>
                  <a:pt x="1361114" y="1348344"/>
                </a:lnTo>
                <a:lnTo>
                  <a:pt x="1399794" y="1327348"/>
                </a:lnTo>
                <a:lnTo>
                  <a:pt x="1433495" y="1299541"/>
                </a:lnTo>
                <a:lnTo>
                  <a:pt x="1461299" y="1265839"/>
                </a:lnTo>
                <a:lnTo>
                  <a:pt x="1482293" y="1227157"/>
                </a:lnTo>
                <a:lnTo>
                  <a:pt x="1495561" y="1184411"/>
                </a:lnTo>
                <a:lnTo>
                  <a:pt x="1500187" y="1138516"/>
                </a:lnTo>
                <a:lnTo>
                  <a:pt x="1500187" y="227710"/>
                </a:lnTo>
                <a:lnTo>
                  <a:pt x="1495561" y="181817"/>
                </a:lnTo>
                <a:lnTo>
                  <a:pt x="1482293" y="139072"/>
                </a:lnTo>
                <a:lnTo>
                  <a:pt x="1461299" y="100392"/>
                </a:lnTo>
                <a:lnTo>
                  <a:pt x="1433495" y="66692"/>
                </a:lnTo>
                <a:lnTo>
                  <a:pt x="1399794" y="38887"/>
                </a:lnTo>
                <a:lnTo>
                  <a:pt x="1361114" y="17893"/>
                </a:lnTo>
                <a:lnTo>
                  <a:pt x="1318370" y="4625"/>
                </a:lnTo>
                <a:lnTo>
                  <a:pt x="1272476" y="0"/>
                </a:lnTo>
              </a:path>
            </a:pathLst>
          </a:custGeom>
          <a:solidFill>
            <a:srgbClr val="009cc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4" name="CustomShape 24"/>
          <p:cNvSpPr/>
          <p:nvPr/>
        </p:nvSpPr>
        <p:spPr>
          <a:xfrm>
            <a:off x="7250760" y="2170080"/>
            <a:ext cx="1500120" cy="1366200"/>
          </a:xfrm>
          <a:custGeom>
            <a:avLst/>
            <a:gdLst/>
            <a:ahLst/>
            <a:rect l="0" t="0" r="r" b="b"/>
            <a:pathLst>
              <a:path w="1500189" h="1366239">
                <a:moveTo>
                  <a:pt x="0" y="227711"/>
                </a:moveTo>
                <a:lnTo>
                  <a:pt x="4626" y="181819"/>
                </a:lnTo>
                <a:lnTo>
                  <a:pt x="17894" y="139075"/>
                </a:lnTo>
                <a:lnTo>
                  <a:pt x="38889" y="100395"/>
                </a:lnTo>
                <a:lnTo>
                  <a:pt x="66695" y="66695"/>
                </a:lnTo>
                <a:lnTo>
                  <a:pt x="100396" y="38889"/>
                </a:lnTo>
                <a:lnTo>
                  <a:pt x="139076" y="17894"/>
                </a:lnTo>
                <a:lnTo>
                  <a:pt x="181820" y="4626"/>
                </a:lnTo>
                <a:lnTo>
                  <a:pt x="227711" y="0"/>
                </a:lnTo>
                <a:lnTo>
                  <a:pt x="1272478" y="0"/>
                </a:lnTo>
                <a:lnTo>
                  <a:pt x="1318370" y="4626"/>
                </a:lnTo>
                <a:lnTo>
                  <a:pt x="1361113" y="17894"/>
                </a:lnTo>
                <a:lnTo>
                  <a:pt x="1399793" y="38889"/>
                </a:lnTo>
                <a:lnTo>
                  <a:pt x="1433493" y="66695"/>
                </a:lnTo>
                <a:lnTo>
                  <a:pt x="1461299" y="100395"/>
                </a:lnTo>
                <a:lnTo>
                  <a:pt x="1482294" y="139075"/>
                </a:lnTo>
                <a:lnTo>
                  <a:pt x="1495562" y="181819"/>
                </a:lnTo>
                <a:lnTo>
                  <a:pt x="1500188" y="227711"/>
                </a:lnTo>
                <a:lnTo>
                  <a:pt x="1500188" y="1138529"/>
                </a:lnTo>
                <a:lnTo>
                  <a:pt x="1495562" y="1184420"/>
                </a:lnTo>
                <a:lnTo>
                  <a:pt x="1482294" y="1227163"/>
                </a:lnTo>
                <a:lnTo>
                  <a:pt x="1461299" y="1265843"/>
                </a:lnTo>
                <a:lnTo>
                  <a:pt x="1433493" y="1299543"/>
                </a:lnTo>
                <a:lnTo>
                  <a:pt x="1399793" y="1327349"/>
                </a:lnTo>
                <a:lnTo>
                  <a:pt x="1361113" y="1348344"/>
                </a:lnTo>
                <a:lnTo>
                  <a:pt x="1318370" y="1361612"/>
                </a:lnTo>
                <a:lnTo>
                  <a:pt x="1272478" y="1366238"/>
                </a:lnTo>
                <a:lnTo>
                  <a:pt x="227711" y="1366238"/>
                </a:lnTo>
                <a:lnTo>
                  <a:pt x="181820" y="1361612"/>
                </a:lnTo>
                <a:lnTo>
                  <a:pt x="139076" y="1348344"/>
                </a:lnTo>
                <a:lnTo>
                  <a:pt x="100396" y="1327349"/>
                </a:lnTo>
                <a:lnTo>
                  <a:pt x="66695" y="1299543"/>
                </a:lnTo>
                <a:lnTo>
                  <a:pt x="38889" y="1265843"/>
                </a:lnTo>
                <a:lnTo>
                  <a:pt x="17894" y="1227163"/>
                </a:lnTo>
                <a:lnTo>
                  <a:pt x="4626" y="1184420"/>
                </a:lnTo>
                <a:lnTo>
                  <a:pt x="0" y="1138529"/>
                </a:lnTo>
                <a:lnTo>
                  <a:pt x="0" y="227711"/>
                </a:lnTo>
              </a:path>
            </a:pathLst>
          </a:cu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5" name="CustomShape 25"/>
          <p:cNvSpPr/>
          <p:nvPr/>
        </p:nvSpPr>
        <p:spPr>
          <a:xfrm>
            <a:off x="7595640" y="2265120"/>
            <a:ext cx="816120" cy="30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1000" strike="noStrike">
                <a:solidFill>
                  <a:srgbClr val="ffffff"/>
                </a:solidFill>
                <a:latin typeface="Arial"/>
              </a:rPr>
              <a:t>Bluemix</a:t>
            </a:r>
            <a:r>
              <a:rPr lang="en-IN" sz="10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en-IN" sz="1000" strike="noStrike">
                <a:solidFill>
                  <a:srgbClr val="ffffff"/>
                </a:solidFill>
                <a:latin typeface="Arial"/>
              </a:rPr>
              <a:t>Local  Inception</a:t>
            </a:r>
            <a:r>
              <a:rPr lang="en-IN" sz="10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en-IN" sz="1000" strike="noStrike">
                <a:solidFill>
                  <a:srgbClr val="ffffff"/>
                </a:solidFill>
                <a:latin typeface="Arial"/>
              </a:rPr>
              <a:t>VA</a:t>
            </a:r>
            <a:endParaRPr/>
          </a:p>
        </p:txBody>
      </p:sp>
      <p:sp>
        <p:nvSpPr>
          <p:cNvPr id="1206" name="CustomShape 26"/>
          <p:cNvSpPr/>
          <p:nvPr/>
        </p:nvSpPr>
        <p:spPr>
          <a:xfrm>
            <a:off x="7252920" y="2581200"/>
            <a:ext cx="851760" cy="830880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7" name="CustomShape 27"/>
          <p:cNvSpPr/>
          <p:nvPr/>
        </p:nvSpPr>
        <p:spPr>
          <a:xfrm>
            <a:off x="7431480" y="2743200"/>
            <a:ext cx="498240" cy="58572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8" name="CustomShape 28"/>
          <p:cNvSpPr/>
          <p:nvPr/>
        </p:nvSpPr>
        <p:spPr>
          <a:xfrm>
            <a:off x="7304400" y="2703240"/>
            <a:ext cx="749880" cy="639360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9" name="CustomShape 29"/>
          <p:cNvSpPr/>
          <p:nvPr/>
        </p:nvSpPr>
        <p:spPr>
          <a:xfrm>
            <a:off x="7304400" y="2611800"/>
            <a:ext cx="749880" cy="182520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0" name="CustomShape 30"/>
          <p:cNvSpPr/>
          <p:nvPr/>
        </p:nvSpPr>
        <p:spPr>
          <a:xfrm>
            <a:off x="7304400" y="2611800"/>
            <a:ext cx="750240" cy="731160"/>
          </a:xfrm>
          <a:custGeom>
            <a:avLst/>
            <a:gdLst/>
            <a:ahLst/>
            <a:rect l="0" t="0" r="r" b="b"/>
            <a:pathLst>
              <a:path w="750094" h="731142">
                <a:moveTo>
                  <a:pt x="750093" y="91393"/>
                </a:moveTo>
                <a:lnTo>
                  <a:pt x="720620" y="126967"/>
                </a:lnTo>
                <a:lnTo>
                  <a:pt x="640244" y="156017"/>
                </a:lnTo>
                <a:lnTo>
                  <a:pt x="584739" y="167177"/>
                </a:lnTo>
                <a:lnTo>
                  <a:pt x="521032" y="175603"/>
                </a:lnTo>
                <a:lnTo>
                  <a:pt x="450631" y="180929"/>
                </a:lnTo>
                <a:lnTo>
                  <a:pt x="375046" y="182785"/>
                </a:lnTo>
                <a:lnTo>
                  <a:pt x="299461" y="180929"/>
                </a:lnTo>
                <a:lnTo>
                  <a:pt x="229061" y="175603"/>
                </a:lnTo>
                <a:lnTo>
                  <a:pt x="165354" y="167177"/>
                </a:lnTo>
                <a:lnTo>
                  <a:pt x="109848" y="156017"/>
                </a:lnTo>
                <a:lnTo>
                  <a:pt x="64052" y="142491"/>
                </a:lnTo>
                <a:lnTo>
                  <a:pt x="7619" y="109811"/>
                </a:lnTo>
                <a:lnTo>
                  <a:pt x="0" y="91393"/>
                </a:lnTo>
                <a:lnTo>
                  <a:pt x="7619" y="72974"/>
                </a:lnTo>
                <a:lnTo>
                  <a:pt x="64052" y="40294"/>
                </a:lnTo>
                <a:lnTo>
                  <a:pt x="109848" y="26768"/>
                </a:lnTo>
                <a:lnTo>
                  <a:pt x="165354" y="15608"/>
                </a:lnTo>
                <a:lnTo>
                  <a:pt x="229061" y="7182"/>
                </a:lnTo>
                <a:lnTo>
                  <a:pt x="299461" y="1856"/>
                </a:lnTo>
                <a:lnTo>
                  <a:pt x="375046" y="0"/>
                </a:lnTo>
                <a:lnTo>
                  <a:pt x="450631" y="1856"/>
                </a:lnTo>
                <a:lnTo>
                  <a:pt x="521032" y="7182"/>
                </a:lnTo>
                <a:lnTo>
                  <a:pt x="584739" y="15608"/>
                </a:lnTo>
                <a:lnTo>
                  <a:pt x="640244" y="26768"/>
                </a:lnTo>
                <a:lnTo>
                  <a:pt x="686041" y="40294"/>
                </a:lnTo>
                <a:lnTo>
                  <a:pt x="742473" y="72974"/>
                </a:lnTo>
                <a:lnTo>
                  <a:pt x="750093" y="91393"/>
                </a:lnTo>
                <a:lnTo>
                  <a:pt x="750093" y="639748"/>
                </a:lnTo>
                <a:lnTo>
                  <a:pt x="720620" y="675322"/>
                </a:lnTo>
                <a:lnTo>
                  <a:pt x="640244" y="704373"/>
                </a:lnTo>
                <a:lnTo>
                  <a:pt x="584739" y="715533"/>
                </a:lnTo>
                <a:lnTo>
                  <a:pt x="521032" y="723959"/>
                </a:lnTo>
                <a:lnTo>
                  <a:pt x="450631" y="729284"/>
                </a:lnTo>
                <a:lnTo>
                  <a:pt x="375046" y="731141"/>
                </a:lnTo>
                <a:lnTo>
                  <a:pt x="299461" y="729284"/>
                </a:lnTo>
                <a:lnTo>
                  <a:pt x="229061" y="723959"/>
                </a:lnTo>
                <a:lnTo>
                  <a:pt x="165354" y="715533"/>
                </a:lnTo>
                <a:lnTo>
                  <a:pt x="109848" y="704373"/>
                </a:lnTo>
                <a:lnTo>
                  <a:pt x="64052" y="690847"/>
                </a:lnTo>
                <a:lnTo>
                  <a:pt x="7619" y="658167"/>
                </a:lnTo>
                <a:lnTo>
                  <a:pt x="0" y="639748"/>
                </a:lnTo>
                <a:lnTo>
                  <a:pt x="0" y="91393"/>
                </a:lnTo>
                <a:lnTo>
                  <a:pt x="750093" y="91393"/>
                </a:lnTo>
              </a:path>
            </a:pathLst>
          </a:custGeom>
          <a:noFill/>
          <a:ln w="9360">
            <a:solidFill>
              <a:srgbClr val="00507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1" name="CustomShape 31"/>
          <p:cNvSpPr/>
          <p:nvPr/>
        </p:nvSpPr>
        <p:spPr>
          <a:xfrm>
            <a:off x="7491960" y="2794680"/>
            <a:ext cx="381240" cy="9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600" strike="noStrike">
                <a:solidFill>
                  <a:srgbClr val="008abf"/>
                </a:solidFill>
                <a:latin typeface="Arial"/>
              </a:rPr>
              <a:t>Stemcells</a:t>
            </a:r>
            <a:endParaRPr/>
          </a:p>
        </p:txBody>
      </p:sp>
      <p:sp>
        <p:nvSpPr>
          <p:cNvPr id="1212" name="CustomShape 32"/>
          <p:cNvSpPr/>
          <p:nvPr/>
        </p:nvSpPr>
        <p:spPr>
          <a:xfrm>
            <a:off x="7504560" y="2972520"/>
            <a:ext cx="356040" cy="9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600" strike="noStrike">
                <a:solidFill>
                  <a:srgbClr val="008abf"/>
                </a:solidFill>
                <a:latin typeface="Arial"/>
              </a:rPr>
              <a:t>Releases</a:t>
            </a:r>
            <a:endParaRPr/>
          </a:p>
        </p:txBody>
      </p:sp>
      <p:sp>
        <p:nvSpPr>
          <p:cNvPr id="1213" name="CustomShape 33"/>
          <p:cNvSpPr/>
          <p:nvPr/>
        </p:nvSpPr>
        <p:spPr>
          <a:xfrm>
            <a:off x="7494120" y="3150360"/>
            <a:ext cx="376920" cy="9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600" strike="noStrike">
                <a:solidFill>
                  <a:srgbClr val="008abf"/>
                </a:solidFill>
                <a:latin typeface="Arial"/>
              </a:rPr>
              <a:t>Manifests</a:t>
            </a:r>
            <a:endParaRPr/>
          </a:p>
        </p:txBody>
      </p:sp>
      <p:sp>
        <p:nvSpPr>
          <p:cNvPr id="1214" name="CustomShape 34"/>
          <p:cNvSpPr/>
          <p:nvPr/>
        </p:nvSpPr>
        <p:spPr>
          <a:xfrm>
            <a:off x="8204760" y="2847240"/>
            <a:ext cx="610560" cy="411120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5" name="CustomShape 35"/>
          <p:cNvSpPr/>
          <p:nvPr/>
        </p:nvSpPr>
        <p:spPr>
          <a:xfrm>
            <a:off x="8312760" y="2876040"/>
            <a:ext cx="394560" cy="344520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6" name="CustomShape 36"/>
          <p:cNvSpPr/>
          <p:nvPr/>
        </p:nvSpPr>
        <p:spPr>
          <a:xfrm>
            <a:off x="8268840" y="2893320"/>
            <a:ext cx="482400" cy="280800"/>
          </a:xfrm>
          <a:custGeom>
            <a:avLst/>
            <a:gdLst/>
            <a:ahLst/>
            <a:rect l="0" t="0" r="r" b="b"/>
            <a:pathLst>
              <a:path w="482194" h="281293">
                <a:moveTo>
                  <a:pt x="372795" y="0"/>
                </a:moveTo>
                <a:lnTo>
                  <a:pt x="109397" y="0"/>
                </a:lnTo>
                <a:lnTo>
                  <a:pt x="66811" y="8597"/>
                </a:lnTo>
                <a:lnTo>
                  <a:pt x="32038" y="32045"/>
                </a:lnTo>
                <a:lnTo>
                  <a:pt x="8595" y="66822"/>
                </a:lnTo>
                <a:lnTo>
                  <a:pt x="0" y="109410"/>
                </a:lnTo>
                <a:lnTo>
                  <a:pt x="0" y="171894"/>
                </a:lnTo>
                <a:lnTo>
                  <a:pt x="8595" y="214475"/>
                </a:lnTo>
                <a:lnTo>
                  <a:pt x="32038" y="249248"/>
                </a:lnTo>
                <a:lnTo>
                  <a:pt x="66811" y="272694"/>
                </a:lnTo>
                <a:lnTo>
                  <a:pt x="109397" y="281292"/>
                </a:lnTo>
                <a:lnTo>
                  <a:pt x="372795" y="281292"/>
                </a:lnTo>
                <a:lnTo>
                  <a:pt x="415381" y="272694"/>
                </a:lnTo>
                <a:lnTo>
                  <a:pt x="450154" y="249248"/>
                </a:lnTo>
                <a:lnTo>
                  <a:pt x="473597" y="214475"/>
                </a:lnTo>
                <a:lnTo>
                  <a:pt x="482193" y="171894"/>
                </a:lnTo>
                <a:lnTo>
                  <a:pt x="482193" y="109410"/>
                </a:lnTo>
                <a:lnTo>
                  <a:pt x="473597" y="66822"/>
                </a:lnTo>
                <a:lnTo>
                  <a:pt x="450154" y="32045"/>
                </a:lnTo>
                <a:lnTo>
                  <a:pt x="415381" y="8597"/>
                </a:lnTo>
                <a:lnTo>
                  <a:pt x="372795" y="0"/>
                </a:lnTo>
              </a:path>
            </a:pathLst>
          </a:custGeom>
          <a:solidFill>
            <a:srgbClr val="00517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7" name="CustomShape 37"/>
          <p:cNvSpPr/>
          <p:nvPr/>
        </p:nvSpPr>
        <p:spPr>
          <a:xfrm>
            <a:off x="8268840" y="2893320"/>
            <a:ext cx="482400" cy="280800"/>
          </a:xfrm>
          <a:custGeom>
            <a:avLst/>
            <a:gdLst/>
            <a:ahLst/>
            <a:rect l="0" t="0" r="r" b="b"/>
            <a:pathLst>
              <a:path w="482204" h="281285">
                <a:moveTo>
                  <a:pt x="0" y="109396"/>
                </a:moveTo>
                <a:lnTo>
                  <a:pt x="8596" y="66814"/>
                </a:lnTo>
                <a:lnTo>
                  <a:pt x="32041" y="32041"/>
                </a:lnTo>
                <a:lnTo>
                  <a:pt x="66814" y="8596"/>
                </a:lnTo>
                <a:lnTo>
                  <a:pt x="109397" y="0"/>
                </a:lnTo>
                <a:lnTo>
                  <a:pt x="372806" y="0"/>
                </a:lnTo>
                <a:lnTo>
                  <a:pt x="415388" y="8596"/>
                </a:lnTo>
                <a:lnTo>
                  <a:pt x="450161" y="32041"/>
                </a:lnTo>
                <a:lnTo>
                  <a:pt x="473606" y="66814"/>
                </a:lnTo>
                <a:lnTo>
                  <a:pt x="482203" y="109396"/>
                </a:lnTo>
                <a:lnTo>
                  <a:pt x="482203" y="171887"/>
                </a:lnTo>
                <a:lnTo>
                  <a:pt x="473606" y="214469"/>
                </a:lnTo>
                <a:lnTo>
                  <a:pt x="450161" y="249243"/>
                </a:lnTo>
                <a:lnTo>
                  <a:pt x="415388" y="272687"/>
                </a:lnTo>
                <a:lnTo>
                  <a:pt x="372806" y="281284"/>
                </a:lnTo>
                <a:lnTo>
                  <a:pt x="109397" y="281284"/>
                </a:lnTo>
                <a:lnTo>
                  <a:pt x="66814" y="272687"/>
                </a:lnTo>
                <a:lnTo>
                  <a:pt x="32041" y="249243"/>
                </a:lnTo>
                <a:lnTo>
                  <a:pt x="8596" y="214469"/>
                </a:lnTo>
                <a:lnTo>
                  <a:pt x="0" y="171887"/>
                </a:lnTo>
                <a:lnTo>
                  <a:pt x="0" y="109396"/>
                </a:lnTo>
              </a:path>
            </a:pathLst>
          </a:cu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8" name="CustomShape 38"/>
          <p:cNvSpPr/>
          <p:nvPr/>
        </p:nvSpPr>
        <p:spPr>
          <a:xfrm>
            <a:off x="8374320" y="2934720"/>
            <a:ext cx="277200" cy="21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282"/>
              </a:lnSpc>
            </a:pPr>
            <a:r>
              <a:rPr lang="en-IN" sz="700" strike="noStrike">
                <a:solidFill>
                  <a:srgbClr val="ffffff"/>
                </a:solidFill>
                <a:latin typeface="Arial"/>
              </a:rPr>
              <a:t>BOSH  CLI</a:t>
            </a:r>
            <a:endParaRPr/>
          </a:p>
        </p:txBody>
      </p:sp>
      <p:sp>
        <p:nvSpPr>
          <p:cNvPr id="1219" name="CustomShape 39"/>
          <p:cNvSpPr/>
          <p:nvPr/>
        </p:nvSpPr>
        <p:spPr>
          <a:xfrm>
            <a:off x="8009280" y="2656080"/>
            <a:ext cx="344520" cy="739440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0" name="CustomShape 40"/>
          <p:cNvSpPr/>
          <p:nvPr/>
        </p:nvSpPr>
        <p:spPr>
          <a:xfrm>
            <a:off x="8054640" y="2692440"/>
            <a:ext cx="242280" cy="626400"/>
          </a:xfrm>
          <a:custGeom>
            <a:avLst/>
            <a:gdLst/>
            <a:ahLst/>
            <a:rect l="0" t="0" r="r" b="b"/>
            <a:pathLst>
              <a:path w="242354" h="626147">
                <a:moveTo>
                  <a:pt x="0" y="0"/>
                </a:moveTo>
                <a:lnTo>
                  <a:pt x="47167" y="1587"/>
                </a:lnTo>
                <a:lnTo>
                  <a:pt x="85684" y="5915"/>
                </a:lnTo>
                <a:lnTo>
                  <a:pt x="111654" y="12334"/>
                </a:lnTo>
                <a:lnTo>
                  <a:pt x="121176" y="20195"/>
                </a:lnTo>
                <a:lnTo>
                  <a:pt x="121176" y="292877"/>
                </a:lnTo>
                <a:lnTo>
                  <a:pt x="130699" y="300738"/>
                </a:lnTo>
                <a:lnTo>
                  <a:pt x="156668" y="307157"/>
                </a:lnTo>
                <a:lnTo>
                  <a:pt x="195186" y="311485"/>
                </a:lnTo>
                <a:lnTo>
                  <a:pt x="242353" y="313072"/>
                </a:lnTo>
                <a:lnTo>
                  <a:pt x="195186" y="314659"/>
                </a:lnTo>
                <a:lnTo>
                  <a:pt x="156668" y="318987"/>
                </a:lnTo>
                <a:lnTo>
                  <a:pt x="130699" y="325407"/>
                </a:lnTo>
                <a:lnTo>
                  <a:pt x="121176" y="333267"/>
                </a:lnTo>
                <a:lnTo>
                  <a:pt x="121176" y="605951"/>
                </a:lnTo>
                <a:lnTo>
                  <a:pt x="111654" y="613812"/>
                </a:lnTo>
                <a:lnTo>
                  <a:pt x="85684" y="620231"/>
                </a:lnTo>
                <a:lnTo>
                  <a:pt x="47167" y="624559"/>
                </a:lnTo>
                <a:lnTo>
                  <a:pt x="0" y="626146"/>
                </a:lnTo>
              </a:path>
            </a:pathLst>
          </a:custGeom>
          <a:noFill/>
          <a:ln w="25560">
            <a:solidFill>
              <a:srgbClr val="6a3a9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1" name="CustomShape 41"/>
          <p:cNvSpPr/>
          <p:nvPr/>
        </p:nvSpPr>
        <p:spPr>
          <a:xfrm>
            <a:off x="7658280" y="3362400"/>
            <a:ext cx="599040" cy="13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i="1" lang="en-IN" sz="900" strike="noStrike">
                <a:solidFill>
                  <a:srgbClr val="ffffff"/>
                </a:solidFill>
                <a:latin typeface="Arial"/>
              </a:rPr>
              <a:t>UCD</a:t>
            </a:r>
            <a:r>
              <a:rPr i="1" lang="en-IN" sz="9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i="1" lang="en-IN" sz="900" strike="noStrike">
                <a:solidFill>
                  <a:srgbClr val="ffffff"/>
                </a:solidFill>
                <a:latin typeface="Arial"/>
              </a:rPr>
              <a:t>Agent</a:t>
            </a:r>
            <a:endParaRPr/>
          </a:p>
        </p:txBody>
      </p:sp>
      <p:sp>
        <p:nvSpPr>
          <p:cNvPr id="1222" name="CustomShape 42"/>
          <p:cNvSpPr/>
          <p:nvPr/>
        </p:nvSpPr>
        <p:spPr>
          <a:xfrm>
            <a:off x="8271000" y="3362400"/>
            <a:ext cx="581400" cy="432000"/>
          </a:xfrm>
          <a:prstGeom prst="rect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3" name="CustomShape 43"/>
          <p:cNvSpPr/>
          <p:nvPr/>
        </p:nvSpPr>
        <p:spPr>
          <a:xfrm>
            <a:off x="8317800" y="3375360"/>
            <a:ext cx="489240" cy="360360"/>
          </a:xfrm>
          <a:prstGeom prst="rect">
            <a:avLst/>
          </a:pr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4" name="CustomShape 44"/>
          <p:cNvSpPr/>
          <p:nvPr/>
        </p:nvSpPr>
        <p:spPr>
          <a:xfrm>
            <a:off x="1893240" y="1928880"/>
            <a:ext cx="1660680" cy="1848240"/>
          </a:xfrm>
          <a:custGeom>
            <a:avLst/>
            <a:gdLst/>
            <a:ahLst/>
            <a:rect l="0" t="0" r="r" b="b"/>
            <a:pathLst>
              <a:path w="1660919" h="1848447">
                <a:moveTo>
                  <a:pt x="0" y="0"/>
                </a:moveTo>
                <a:lnTo>
                  <a:pt x="1660918" y="0"/>
                </a:lnTo>
                <a:lnTo>
                  <a:pt x="1660918" y="1848446"/>
                </a:lnTo>
                <a:lnTo>
                  <a:pt x="0" y="1848446"/>
                </a:lnTo>
                <a:lnTo>
                  <a:pt x="0" y="0"/>
                </a:lnTo>
              </a:path>
            </a:pathLst>
          </a:custGeom>
          <a:solidFill>
            <a:srgbClr val="a8d6ff">
              <a:alpha val="3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5" name="CustomShape 45"/>
          <p:cNvSpPr/>
          <p:nvPr/>
        </p:nvSpPr>
        <p:spPr>
          <a:xfrm>
            <a:off x="1893240" y="1928880"/>
            <a:ext cx="1660680" cy="1848240"/>
          </a:xfrm>
          <a:custGeom>
            <a:avLst/>
            <a:gdLst/>
            <a:ahLst/>
            <a:rect l="0" t="0" r="r" b="b"/>
            <a:pathLst>
              <a:path w="1660919" h="1848439">
                <a:moveTo>
                  <a:pt x="0" y="0"/>
                </a:moveTo>
                <a:lnTo>
                  <a:pt x="1660918" y="0"/>
                </a:lnTo>
                <a:lnTo>
                  <a:pt x="1660918" y="1848438"/>
                </a:lnTo>
                <a:lnTo>
                  <a:pt x="0" y="1848438"/>
                </a:lnTo>
                <a:lnTo>
                  <a:pt x="0" y="0"/>
                </a:lnTo>
              </a:path>
            </a:pathLst>
          </a:custGeom>
          <a:noFill/>
          <a:ln w="9360">
            <a:solidFill>
              <a:srgbClr val="009cc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6" name="CustomShape 46"/>
          <p:cNvSpPr/>
          <p:nvPr/>
        </p:nvSpPr>
        <p:spPr>
          <a:xfrm>
            <a:off x="5429160" y="1928880"/>
            <a:ext cx="1660680" cy="1848240"/>
          </a:xfrm>
          <a:custGeom>
            <a:avLst/>
            <a:gdLst/>
            <a:ahLst/>
            <a:rect l="0" t="0" r="r" b="b"/>
            <a:pathLst>
              <a:path w="1660919" h="1848447">
                <a:moveTo>
                  <a:pt x="0" y="0"/>
                </a:moveTo>
                <a:lnTo>
                  <a:pt x="1660918" y="0"/>
                </a:lnTo>
                <a:lnTo>
                  <a:pt x="1660918" y="1848446"/>
                </a:lnTo>
                <a:lnTo>
                  <a:pt x="0" y="1848446"/>
                </a:lnTo>
                <a:lnTo>
                  <a:pt x="0" y="0"/>
                </a:lnTo>
              </a:path>
            </a:pathLst>
          </a:custGeom>
          <a:solidFill>
            <a:srgbClr val="a8d6ff">
              <a:alpha val="3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7" name="CustomShape 47"/>
          <p:cNvSpPr/>
          <p:nvPr/>
        </p:nvSpPr>
        <p:spPr>
          <a:xfrm>
            <a:off x="5429160" y="1928880"/>
            <a:ext cx="1660680" cy="1848240"/>
          </a:xfrm>
          <a:custGeom>
            <a:avLst/>
            <a:gdLst/>
            <a:ahLst/>
            <a:rect l="0" t="0" r="r" b="b"/>
            <a:pathLst>
              <a:path w="1660919" h="1848439">
                <a:moveTo>
                  <a:pt x="0" y="0"/>
                </a:moveTo>
                <a:lnTo>
                  <a:pt x="1660918" y="0"/>
                </a:lnTo>
                <a:lnTo>
                  <a:pt x="1660918" y="1848438"/>
                </a:lnTo>
                <a:lnTo>
                  <a:pt x="0" y="1848438"/>
                </a:lnTo>
                <a:lnTo>
                  <a:pt x="0" y="0"/>
                </a:lnTo>
              </a:path>
            </a:pathLst>
          </a:custGeom>
          <a:noFill/>
          <a:ln w="9360">
            <a:solidFill>
              <a:srgbClr val="009cc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8" name="CustomShape 48"/>
          <p:cNvSpPr/>
          <p:nvPr/>
        </p:nvSpPr>
        <p:spPr>
          <a:xfrm>
            <a:off x="5639040" y="2007360"/>
            <a:ext cx="1127880" cy="16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1100" strike="noStrike">
                <a:solidFill>
                  <a:srgbClr val="0000ff"/>
                </a:solidFill>
                <a:latin typeface="Arial"/>
              </a:rPr>
              <a:t>Compute</a:t>
            </a:r>
            <a:r>
              <a:rPr lang="en-IN" sz="1100" strike="noStrike">
                <a:solidFill>
                  <a:srgbClr val="0000ff"/>
                </a:solidFill>
                <a:latin typeface="Arial"/>
              </a:rPr>
              <a:t> </a:t>
            </a:r>
            <a:r>
              <a:rPr lang="en-IN" sz="1100" strike="noStrike">
                <a:solidFill>
                  <a:srgbClr val="0000ff"/>
                </a:solidFill>
                <a:latin typeface="Arial"/>
              </a:rPr>
              <a:t>Node(s)</a:t>
            </a:r>
            <a:endParaRPr/>
          </a:p>
        </p:txBody>
      </p:sp>
      <p:sp>
        <p:nvSpPr>
          <p:cNvPr id="1229" name="CustomShape 49"/>
          <p:cNvSpPr/>
          <p:nvPr/>
        </p:nvSpPr>
        <p:spPr>
          <a:xfrm>
            <a:off x="5486400" y="2398320"/>
            <a:ext cx="635400" cy="473400"/>
          </a:xfrm>
          <a:prstGeom prst="rect">
            <a:avLst/>
          </a:prstGeom>
          <a:blipFill>
            <a:blip r:embed="rId1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0" name="CustomShape 50"/>
          <p:cNvSpPr/>
          <p:nvPr/>
        </p:nvSpPr>
        <p:spPr>
          <a:xfrm>
            <a:off x="5531760" y="2410920"/>
            <a:ext cx="542520" cy="400680"/>
          </a:xfrm>
          <a:prstGeom prst="rect">
            <a:avLst/>
          </a:prstGeom>
          <a:blipFill>
            <a:blip r:embed="rId1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1" name="CustomShape 51"/>
          <p:cNvSpPr/>
          <p:nvPr/>
        </p:nvSpPr>
        <p:spPr>
          <a:xfrm>
            <a:off x="5752440" y="2597760"/>
            <a:ext cx="635400" cy="473400"/>
          </a:xfrm>
          <a:prstGeom prst="rect">
            <a:avLst/>
          </a:prstGeom>
          <a:blipFill>
            <a:blip r:embed="rId1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2" name="CustomShape 52"/>
          <p:cNvSpPr/>
          <p:nvPr/>
        </p:nvSpPr>
        <p:spPr>
          <a:xfrm>
            <a:off x="5799600" y="2611800"/>
            <a:ext cx="542520" cy="400680"/>
          </a:xfrm>
          <a:prstGeom prst="rect">
            <a:avLst/>
          </a:prstGeom>
          <a:blipFill>
            <a:blip r:embed="rId2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3" name="CustomShape 53"/>
          <p:cNvSpPr/>
          <p:nvPr/>
        </p:nvSpPr>
        <p:spPr>
          <a:xfrm>
            <a:off x="6022440" y="2718360"/>
            <a:ext cx="631440" cy="473400"/>
          </a:xfrm>
          <a:prstGeom prst="rect">
            <a:avLst/>
          </a:prstGeom>
          <a:blipFill>
            <a:blip r:embed="rId2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4" name="CustomShape 54"/>
          <p:cNvSpPr/>
          <p:nvPr/>
        </p:nvSpPr>
        <p:spPr>
          <a:xfrm>
            <a:off x="6067440" y="2732400"/>
            <a:ext cx="542520" cy="400680"/>
          </a:xfrm>
          <a:prstGeom prst="rect">
            <a:avLst/>
          </a:prstGeom>
          <a:blipFill>
            <a:blip r:embed="rId2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5" name="CustomShape 55"/>
          <p:cNvSpPr/>
          <p:nvPr/>
        </p:nvSpPr>
        <p:spPr>
          <a:xfrm>
            <a:off x="6288480" y="2921760"/>
            <a:ext cx="635400" cy="469440"/>
          </a:xfrm>
          <a:prstGeom prst="rect">
            <a:avLst/>
          </a:prstGeom>
          <a:blipFill>
            <a:blip r:embed="rId2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6" name="CustomShape 56"/>
          <p:cNvSpPr/>
          <p:nvPr/>
        </p:nvSpPr>
        <p:spPr>
          <a:xfrm>
            <a:off x="6335280" y="2933280"/>
            <a:ext cx="542520" cy="400680"/>
          </a:xfrm>
          <a:prstGeom prst="rect">
            <a:avLst/>
          </a:prstGeom>
          <a:blipFill>
            <a:blip r:embed="rId2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7" name="CustomShape 57"/>
          <p:cNvSpPr/>
          <p:nvPr/>
        </p:nvSpPr>
        <p:spPr>
          <a:xfrm>
            <a:off x="6450840" y="3079800"/>
            <a:ext cx="635400" cy="473400"/>
          </a:xfrm>
          <a:prstGeom prst="rect">
            <a:avLst/>
          </a:prstGeom>
          <a:blipFill>
            <a:blip r:embed="rId2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8" name="CustomShape 58"/>
          <p:cNvSpPr/>
          <p:nvPr/>
        </p:nvSpPr>
        <p:spPr>
          <a:xfrm>
            <a:off x="6496200" y="3094200"/>
            <a:ext cx="542520" cy="400680"/>
          </a:xfrm>
          <a:prstGeom prst="rect">
            <a:avLst/>
          </a:prstGeom>
          <a:blipFill>
            <a:blip r:embed="rId2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9" name="CustomShape 59"/>
          <p:cNvSpPr/>
          <p:nvPr/>
        </p:nvSpPr>
        <p:spPr>
          <a:xfrm>
            <a:off x="3661200" y="2330640"/>
            <a:ext cx="1556640" cy="1325520"/>
          </a:xfrm>
          <a:prstGeom prst="rect">
            <a:avLst/>
          </a:prstGeom>
          <a:blipFill>
            <a:blip r:embed="rId2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0" name="CustomShape 60"/>
          <p:cNvSpPr/>
          <p:nvPr/>
        </p:nvSpPr>
        <p:spPr>
          <a:xfrm>
            <a:off x="4056480" y="4671720"/>
            <a:ext cx="760320" cy="471240"/>
          </a:xfrm>
          <a:prstGeom prst="rect">
            <a:avLst/>
          </a:prstGeom>
          <a:blipFill>
            <a:blip r:embed="rId2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1" name="CustomShape 61"/>
          <p:cNvSpPr/>
          <p:nvPr/>
        </p:nvSpPr>
        <p:spPr>
          <a:xfrm>
            <a:off x="4114800" y="4758120"/>
            <a:ext cx="642600" cy="384840"/>
          </a:xfrm>
          <a:prstGeom prst="rect">
            <a:avLst/>
          </a:prstGeom>
          <a:blipFill>
            <a:blip r:embed="rId2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2" name="CustomShape 62"/>
          <p:cNvSpPr/>
          <p:nvPr/>
        </p:nvSpPr>
        <p:spPr>
          <a:xfrm>
            <a:off x="4114800" y="4703040"/>
            <a:ext cx="642600" cy="109800"/>
          </a:xfrm>
          <a:prstGeom prst="rect">
            <a:avLst/>
          </a:prstGeom>
          <a:blipFill>
            <a:blip r:embed="rId3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3" name="CustomShape 63"/>
          <p:cNvSpPr/>
          <p:nvPr/>
        </p:nvSpPr>
        <p:spPr>
          <a:xfrm>
            <a:off x="4114800" y="4703040"/>
            <a:ext cx="642960" cy="440280"/>
          </a:xfrm>
          <a:custGeom>
            <a:avLst/>
            <a:gdLst/>
            <a:ahLst/>
            <a:rect l="0" t="0" r="r" b="b"/>
            <a:pathLst>
              <a:path w="642938" h="440413">
                <a:moveTo>
                  <a:pt x="642937" y="55051"/>
                </a:moveTo>
                <a:lnTo>
                  <a:pt x="610263" y="79262"/>
                </a:lnTo>
                <a:lnTo>
                  <a:pt x="572314" y="89484"/>
                </a:lnTo>
                <a:lnTo>
                  <a:pt x="522531" y="98009"/>
                </a:lnTo>
                <a:lnTo>
                  <a:pt x="462842" y="104508"/>
                </a:lnTo>
                <a:lnTo>
                  <a:pt x="395178" y="108649"/>
                </a:lnTo>
                <a:lnTo>
                  <a:pt x="321468" y="110103"/>
                </a:lnTo>
                <a:lnTo>
                  <a:pt x="247759" y="108649"/>
                </a:lnTo>
                <a:lnTo>
                  <a:pt x="180095" y="104508"/>
                </a:lnTo>
                <a:lnTo>
                  <a:pt x="120406" y="98009"/>
                </a:lnTo>
                <a:lnTo>
                  <a:pt x="70623" y="89484"/>
                </a:lnTo>
                <a:lnTo>
                  <a:pt x="32674" y="79262"/>
                </a:lnTo>
                <a:lnTo>
                  <a:pt x="0" y="55051"/>
                </a:lnTo>
                <a:lnTo>
                  <a:pt x="8490" y="42429"/>
                </a:lnTo>
                <a:lnTo>
                  <a:pt x="70623" y="20619"/>
                </a:lnTo>
                <a:lnTo>
                  <a:pt x="120406" y="12094"/>
                </a:lnTo>
                <a:lnTo>
                  <a:pt x="180095" y="5595"/>
                </a:lnTo>
                <a:lnTo>
                  <a:pt x="247759" y="1453"/>
                </a:lnTo>
                <a:lnTo>
                  <a:pt x="321468" y="0"/>
                </a:lnTo>
                <a:lnTo>
                  <a:pt x="395178" y="1453"/>
                </a:lnTo>
                <a:lnTo>
                  <a:pt x="462842" y="5595"/>
                </a:lnTo>
                <a:lnTo>
                  <a:pt x="522531" y="12094"/>
                </a:lnTo>
                <a:lnTo>
                  <a:pt x="572314" y="20619"/>
                </a:lnTo>
                <a:lnTo>
                  <a:pt x="610263" y="30841"/>
                </a:lnTo>
                <a:lnTo>
                  <a:pt x="642937" y="55051"/>
                </a:lnTo>
                <a:lnTo>
                  <a:pt x="642937" y="385360"/>
                </a:lnTo>
                <a:lnTo>
                  <a:pt x="610263" y="409571"/>
                </a:lnTo>
                <a:lnTo>
                  <a:pt x="572314" y="419792"/>
                </a:lnTo>
                <a:lnTo>
                  <a:pt x="522531" y="428318"/>
                </a:lnTo>
                <a:lnTo>
                  <a:pt x="462842" y="434817"/>
                </a:lnTo>
                <a:lnTo>
                  <a:pt x="395178" y="438958"/>
                </a:lnTo>
                <a:lnTo>
                  <a:pt x="321468" y="440412"/>
                </a:lnTo>
                <a:lnTo>
                  <a:pt x="247759" y="438958"/>
                </a:lnTo>
                <a:lnTo>
                  <a:pt x="180095" y="434817"/>
                </a:lnTo>
                <a:lnTo>
                  <a:pt x="120406" y="428318"/>
                </a:lnTo>
                <a:lnTo>
                  <a:pt x="70623" y="419792"/>
                </a:lnTo>
                <a:lnTo>
                  <a:pt x="32674" y="409571"/>
                </a:lnTo>
                <a:lnTo>
                  <a:pt x="0" y="385360"/>
                </a:lnTo>
                <a:lnTo>
                  <a:pt x="0" y="55051"/>
                </a:lnTo>
                <a:lnTo>
                  <a:pt x="642937" y="55051"/>
                </a:lnTo>
              </a:path>
            </a:pathLst>
          </a:cu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4" name="CustomShape 64"/>
          <p:cNvSpPr/>
          <p:nvPr/>
        </p:nvSpPr>
        <p:spPr>
          <a:xfrm>
            <a:off x="4335120" y="3749040"/>
            <a:ext cx="178200" cy="1059480"/>
          </a:xfrm>
          <a:prstGeom prst="rect">
            <a:avLst/>
          </a:prstGeom>
          <a:blipFill>
            <a:blip r:embed="rId3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5" name="CustomShape 65"/>
          <p:cNvSpPr/>
          <p:nvPr/>
        </p:nvSpPr>
        <p:spPr>
          <a:xfrm>
            <a:off x="4411440" y="3777120"/>
            <a:ext cx="27000" cy="964080"/>
          </a:xfrm>
          <a:custGeom>
            <a:avLst/>
            <a:gdLst/>
            <a:ahLst/>
            <a:rect l="0" t="0" r="r" b="b"/>
            <a:pathLst>
              <a:path w="26790" h="964407">
                <a:moveTo>
                  <a:pt x="26789" y="0"/>
                </a:moveTo>
                <a:lnTo>
                  <a:pt x="0" y="964406"/>
                </a:lnTo>
              </a:path>
            </a:pathLst>
          </a:custGeom>
          <a:noFill/>
          <a:ln w="57240">
            <a:solidFill>
              <a:srgbClr val="0433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6" name="CustomShape 66"/>
          <p:cNvSpPr/>
          <p:nvPr/>
        </p:nvSpPr>
        <p:spPr>
          <a:xfrm>
            <a:off x="2482560" y="3335400"/>
            <a:ext cx="474840" cy="280800"/>
          </a:xfrm>
          <a:prstGeom prst="rect">
            <a:avLst/>
          </a:prstGeom>
          <a:blipFill>
            <a:blip r:embed="rId3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7" name="CustomShape 67"/>
          <p:cNvSpPr/>
          <p:nvPr/>
        </p:nvSpPr>
        <p:spPr>
          <a:xfrm>
            <a:off x="1995120" y="2456280"/>
            <a:ext cx="652320" cy="560880"/>
          </a:xfrm>
          <a:prstGeom prst="rect">
            <a:avLst/>
          </a:prstGeom>
          <a:blipFill>
            <a:blip r:embed="rId3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8" name="CustomShape 68"/>
          <p:cNvSpPr/>
          <p:nvPr/>
        </p:nvSpPr>
        <p:spPr>
          <a:xfrm>
            <a:off x="2053800" y="2601720"/>
            <a:ext cx="424800" cy="331200"/>
          </a:xfrm>
          <a:prstGeom prst="rect">
            <a:avLst/>
          </a:prstGeom>
          <a:blipFill>
            <a:blip r:embed="rId3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9" name="CustomShape 69"/>
          <p:cNvSpPr/>
          <p:nvPr/>
        </p:nvSpPr>
        <p:spPr>
          <a:xfrm>
            <a:off x="2478960" y="2491560"/>
            <a:ext cx="110160" cy="441720"/>
          </a:xfrm>
          <a:prstGeom prst="rect">
            <a:avLst/>
          </a:prstGeom>
          <a:blipFill>
            <a:blip r:embed="rId3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0" name="CustomShape 70"/>
          <p:cNvSpPr/>
          <p:nvPr/>
        </p:nvSpPr>
        <p:spPr>
          <a:xfrm>
            <a:off x="2053800" y="2491560"/>
            <a:ext cx="535320" cy="110160"/>
          </a:xfrm>
          <a:prstGeom prst="rect">
            <a:avLst/>
          </a:prstGeom>
          <a:blipFill>
            <a:blip r:embed="rId3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1" name="CustomShape 71"/>
          <p:cNvSpPr/>
          <p:nvPr/>
        </p:nvSpPr>
        <p:spPr>
          <a:xfrm>
            <a:off x="2053800" y="2491560"/>
            <a:ext cx="535680" cy="442080"/>
          </a:xfrm>
          <a:custGeom>
            <a:avLst/>
            <a:gdLst/>
            <a:ahLst/>
            <a:rect l="0" t="0" r="r" b="b"/>
            <a:pathLst>
              <a:path w="535781" h="442020">
                <a:moveTo>
                  <a:pt x="0" y="110504"/>
                </a:moveTo>
                <a:lnTo>
                  <a:pt x="110504" y="0"/>
                </a:lnTo>
                <a:lnTo>
                  <a:pt x="535780" y="0"/>
                </a:lnTo>
                <a:lnTo>
                  <a:pt x="535780" y="331514"/>
                </a:lnTo>
                <a:lnTo>
                  <a:pt x="425275" y="442019"/>
                </a:lnTo>
                <a:lnTo>
                  <a:pt x="0" y="442019"/>
                </a:lnTo>
                <a:lnTo>
                  <a:pt x="0" y="110504"/>
                </a:lnTo>
              </a:path>
            </a:pathLst>
          </a:cu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2" name="CustomShape 72"/>
          <p:cNvSpPr/>
          <p:nvPr/>
        </p:nvSpPr>
        <p:spPr>
          <a:xfrm>
            <a:off x="2053800" y="2491560"/>
            <a:ext cx="535680" cy="110880"/>
          </a:xfrm>
          <a:custGeom>
            <a:avLst/>
            <a:gdLst/>
            <a:ahLst/>
            <a:rect l="0" t="0" r="r" b="b"/>
            <a:pathLst>
              <a:path w="535781" h="110505">
                <a:moveTo>
                  <a:pt x="0" y="110504"/>
                </a:moveTo>
                <a:lnTo>
                  <a:pt x="425275" y="110504"/>
                </a:lnTo>
                <a:lnTo>
                  <a:pt x="535780" y="0"/>
                </a:lnTo>
              </a:path>
            </a:pathLst>
          </a:cu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3" name="CustomShape 73"/>
          <p:cNvSpPr/>
          <p:nvPr/>
        </p:nvSpPr>
        <p:spPr>
          <a:xfrm>
            <a:off x="2478960" y="2601720"/>
            <a:ext cx="360" cy="331920"/>
          </a:xfrm>
          <a:custGeom>
            <a:avLst/>
            <a:gdLst/>
            <a:ahLst/>
            <a:rect l="0" t="0" r="r" b="b"/>
            <a:pathLst>
              <a:path w="1" h="331515">
                <a:moveTo>
                  <a:pt x="0" y="0"/>
                </a:moveTo>
                <a:lnTo>
                  <a:pt x="0" y="331514"/>
                </a:lnTo>
              </a:path>
            </a:pathLst>
          </a:cu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4" name="CustomShape 74"/>
          <p:cNvSpPr/>
          <p:nvPr/>
        </p:nvSpPr>
        <p:spPr>
          <a:xfrm>
            <a:off x="2693160" y="2456280"/>
            <a:ext cx="543960" cy="519120"/>
          </a:xfrm>
          <a:prstGeom prst="rect">
            <a:avLst/>
          </a:prstGeom>
          <a:blipFill>
            <a:blip r:embed="rId3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5" name="CustomShape 75"/>
          <p:cNvSpPr/>
          <p:nvPr/>
        </p:nvSpPr>
        <p:spPr>
          <a:xfrm>
            <a:off x="2750400" y="2541600"/>
            <a:ext cx="428400" cy="351360"/>
          </a:xfrm>
          <a:prstGeom prst="rect">
            <a:avLst/>
          </a:prstGeom>
          <a:blipFill>
            <a:blip r:embed="rId3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6" name="CustomShape 76"/>
          <p:cNvSpPr/>
          <p:nvPr/>
        </p:nvSpPr>
        <p:spPr>
          <a:xfrm>
            <a:off x="2750400" y="2491560"/>
            <a:ext cx="428400" cy="100080"/>
          </a:xfrm>
          <a:prstGeom prst="rect">
            <a:avLst/>
          </a:prstGeom>
          <a:blipFill>
            <a:blip r:embed="rId3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7" name="CustomShape 77"/>
          <p:cNvSpPr/>
          <p:nvPr/>
        </p:nvSpPr>
        <p:spPr>
          <a:xfrm>
            <a:off x="2750400" y="2491560"/>
            <a:ext cx="428400" cy="401760"/>
          </a:xfrm>
          <a:custGeom>
            <a:avLst/>
            <a:gdLst/>
            <a:ahLst/>
            <a:rect l="0" t="0" r="r" b="b"/>
            <a:pathLst>
              <a:path w="428626" h="401837">
                <a:moveTo>
                  <a:pt x="428625" y="50230"/>
                </a:moveTo>
                <a:lnTo>
                  <a:pt x="387275" y="79895"/>
                </a:lnTo>
                <a:lnTo>
                  <a:pt x="340883" y="90768"/>
                </a:lnTo>
                <a:lnTo>
                  <a:pt x="282052" y="97899"/>
                </a:lnTo>
                <a:lnTo>
                  <a:pt x="214312" y="100459"/>
                </a:lnTo>
                <a:lnTo>
                  <a:pt x="146573" y="97899"/>
                </a:lnTo>
                <a:lnTo>
                  <a:pt x="87742" y="90768"/>
                </a:lnTo>
                <a:lnTo>
                  <a:pt x="41349" y="79895"/>
                </a:lnTo>
                <a:lnTo>
                  <a:pt x="0" y="50230"/>
                </a:lnTo>
                <a:lnTo>
                  <a:pt x="10925" y="34353"/>
                </a:lnTo>
                <a:lnTo>
                  <a:pt x="41349" y="20564"/>
                </a:lnTo>
                <a:lnTo>
                  <a:pt x="87742" y="9691"/>
                </a:lnTo>
                <a:lnTo>
                  <a:pt x="146573" y="2560"/>
                </a:lnTo>
                <a:lnTo>
                  <a:pt x="214312" y="0"/>
                </a:lnTo>
                <a:lnTo>
                  <a:pt x="282052" y="2560"/>
                </a:lnTo>
                <a:lnTo>
                  <a:pt x="340883" y="9691"/>
                </a:lnTo>
                <a:lnTo>
                  <a:pt x="387275" y="20564"/>
                </a:lnTo>
                <a:lnTo>
                  <a:pt x="417699" y="34353"/>
                </a:lnTo>
                <a:lnTo>
                  <a:pt x="428625" y="50230"/>
                </a:lnTo>
                <a:lnTo>
                  <a:pt x="428625" y="351606"/>
                </a:lnTo>
                <a:lnTo>
                  <a:pt x="387275" y="381271"/>
                </a:lnTo>
                <a:lnTo>
                  <a:pt x="340883" y="392145"/>
                </a:lnTo>
                <a:lnTo>
                  <a:pt x="282052" y="399275"/>
                </a:lnTo>
                <a:lnTo>
                  <a:pt x="214312" y="401836"/>
                </a:lnTo>
                <a:lnTo>
                  <a:pt x="146573" y="399275"/>
                </a:lnTo>
                <a:lnTo>
                  <a:pt x="87742" y="392145"/>
                </a:lnTo>
                <a:lnTo>
                  <a:pt x="41349" y="381271"/>
                </a:lnTo>
                <a:lnTo>
                  <a:pt x="10925" y="367483"/>
                </a:lnTo>
                <a:lnTo>
                  <a:pt x="0" y="351606"/>
                </a:lnTo>
                <a:lnTo>
                  <a:pt x="0" y="50230"/>
                </a:lnTo>
                <a:lnTo>
                  <a:pt x="428625" y="50230"/>
                </a:lnTo>
              </a:path>
            </a:pathLst>
          </a:cu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8" name="CustomShape 78"/>
          <p:cNvSpPr/>
          <p:nvPr/>
        </p:nvSpPr>
        <p:spPr>
          <a:xfrm>
            <a:off x="2025360" y="2981880"/>
            <a:ext cx="3996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353"/>
              </a:lnSpc>
            </a:pPr>
            <a:r>
              <a:rPr lang="en-IN" sz="1000" strike="noStrike">
                <a:solidFill>
                  <a:srgbClr val="0000ff"/>
                </a:solidFill>
                <a:latin typeface="Arial"/>
              </a:rPr>
              <a:t>Chef  </a:t>
            </a:r>
            <a:r>
              <a:rPr lang="en-IN" sz="1000" strike="noStrike">
                <a:solidFill>
                  <a:srgbClr val="0000ff"/>
                </a:solidFill>
                <a:latin typeface="Arial"/>
              </a:rPr>
              <a:t>Server</a:t>
            </a:r>
            <a:endParaRPr/>
          </a:p>
        </p:txBody>
      </p:sp>
      <p:sp>
        <p:nvSpPr>
          <p:cNvPr id="1259" name="CustomShape 79"/>
          <p:cNvSpPr/>
          <p:nvPr/>
        </p:nvSpPr>
        <p:spPr>
          <a:xfrm>
            <a:off x="2614680" y="2981880"/>
            <a:ext cx="63216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353"/>
              </a:lnSpc>
            </a:pPr>
            <a:r>
              <a:rPr lang="en-IN" sz="1000" strike="noStrike">
                <a:solidFill>
                  <a:srgbClr val="0000ff"/>
                </a:solidFill>
                <a:latin typeface="Arial"/>
              </a:rPr>
              <a:t>Chef  </a:t>
            </a:r>
            <a:r>
              <a:rPr lang="en-IN" sz="1000" strike="noStrike">
                <a:solidFill>
                  <a:srgbClr val="0000ff"/>
                </a:solidFill>
                <a:latin typeface="Arial"/>
              </a:rPr>
              <a:t>Repository</a:t>
            </a:r>
            <a:endParaRPr/>
          </a:p>
        </p:txBody>
      </p:sp>
      <p:sp>
        <p:nvSpPr>
          <p:cNvPr id="1260" name="CustomShape 80"/>
          <p:cNvSpPr/>
          <p:nvPr/>
        </p:nvSpPr>
        <p:spPr>
          <a:xfrm>
            <a:off x="1554480" y="3753360"/>
            <a:ext cx="141120" cy="652320"/>
          </a:xfrm>
          <a:prstGeom prst="rect">
            <a:avLst/>
          </a:prstGeom>
          <a:blipFill>
            <a:blip r:embed="rId4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1" name="CustomShape 81"/>
          <p:cNvSpPr/>
          <p:nvPr/>
        </p:nvSpPr>
        <p:spPr>
          <a:xfrm>
            <a:off x="1625040" y="3777120"/>
            <a:ext cx="360" cy="562320"/>
          </a:xfrm>
          <a:custGeom>
            <a:avLst/>
            <a:gdLst/>
            <a:ahLst/>
            <a:rect l="0" t="0" r="r" b="b"/>
            <a:pathLst>
              <a:path w="1" h="562570">
                <a:moveTo>
                  <a:pt x="0" y="0"/>
                </a:moveTo>
                <a:lnTo>
                  <a:pt x="0" y="562569"/>
                </a:lnTo>
              </a:path>
            </a:pathLst>
          </a:custGeom>
          <a:noFill/>
          <a:ln w="50760">
            <a:solidFill>
              <a:srgbClr val="9411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2" name="CustomShape 82"/>
          <p:cNvSpPr/>
          <p:nvPr/>
        </p:nvSpPr>
        <p:spPr>
          <a:xfrm>
            <a:off x="128880" y="4330800"/>
            <a:ext cx="8885880" cy="352800"/>
          </a:xfrm>
          <a:prstGeom prst="rect">
            <a:avLst/>
          </a:prstGeom>
          <a:blipFill>
            <a:blip r:embed="rId4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3" name="CustomShape 83"/>
          <p:cNvSpPr/>
          <p:nvPr/>
        </p:nvSpPr>
        <p:spPr>
          <a:xfrm>
            <a:off x="2759760" y="4330800"/>
            <a:ext cx="3619800" cy="369720"/>
          </a:xfrm>
          <a:prstGeom prst="rect">
            <a:avLst/>
          </a:prstGeom>
          <a:blipFill>
            <a:blip r:embed="rId4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4" name="CustomShape 84"/>
          <p:cNvSpPr/>
          <p:nvPr/>
        </p:nvSpPr>
        <p:spPr>
          <a:xfrm>
            <a:off x="178560" y="4380120"/>
            <a:ext cx="8733600" cy="200880"/>
          </a:xfrm>
          <a:custGeom>
            <a:avLst/>
            <a:gdLst/>
            <a:ahLst/>
            <a:rect l="0" t="0" r="r" b="b"/>
            <a:pathLst>
              <a:path w="8733237" h="200918">
                <a:moveTo>
                  <a:pt x="8699746" y="0"/>
                </a:moveTo>
                <a:lnTo>
                  <a:pt x="33487" y="0"/>
                </a:lnTo>
                <a:lnTo>
                  <a:pt x="20452" y="2631"/>
                </a:lnTo>
                <a:lnTo>
                  <a:pt x="9808" y="9807"/>
                </a:lnTo>
                <a:lnTo>
                  <a:pt x="2631" y="20451"/>
                </a:lnTo>
                <a:lnTo>
                  <a:pt x="0" y="33486"/>
                </a:lnTo>
                <a:lnTo>
                  <a:pt x="0" y="167430"/>
                </a:lnTo>
                <a:lnTo>
                  <a:pt x="2631" y="180465"/>
                </a:lnTo>
                <a:lnTo>
                  <a:pt x="9808" y="191109"/>
                </a:lnTo>
                <a:lnTo>
                  <a:pt x="20452" y="198286"/>
                </a:lnTo>
                <a:lnTo>
                  <a:pt x="33487" y="200917"/>
                </a:lnTo>
                <a:lnTo>
                  <a:pt x="8699746" y="200917"/>
                </a:lnTo>
                <a:lnTo>
                  <a:pt x="8712780" y="198286"/>
                </a:lnTo>
                <a:lnTo>
                  <a:pt x="8723425" y="191109"/>
                </a:lnTo>
                <a:lnTo>
                  <a:pt x="8730603" y="180465"/>
                </a:lnTo>
                <a:lnTo>
                  <a:pt x="8733236" y="167430"/>
                </a:lnTo>
                <a:lnTo>
                  <a:pt x="8733236" y="33486"/>
                </a:lnTo>
                <a:lnTo>
                  <a:pt x="8730603" y="20451"/>
                </a:lnTo>
                <a:lnTo>
                  <a:pt x="8723425" y="9807"/>
                </a:lnTo>
                <a:lnTo>
                  <a:pt x="8712780" y="2631"/>
                </a:lnTo>
                <a:lnTo>
                  <a:pt x="8699746" y="0"/>
                </a:lnTo>
              </a:path>
            </a:pathLst>
          </a:custGeom>
          <a:solidFill>
            <a:srgbClr val="941100">
              <a:alpha val="6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5" name="CustomShape 85"/>
          <p:cNvSpPr/>
          <p:nvPr/>
        </p:nvSpPr>
        <p:spPr>
          <a:xfrm>
            <a:off x="178560" y="4380120"/>
            <a:ext cx="8733600" cy="200880"/>
          </a:xfrm>
          <a:custGeom>
            <a:avLst/>
            <a:gdLst/>
            <a:ahLst/>
            <a:rect l="0" t="0" r="r" b="b"/>
            <a:pathLst>
              <a:path w="8733224" h="200918">
                <a:moveTo>
                  <a:pt x="0" y="33486"/>
                </a:moveTo>
                <a:lnTo>
                  <a:pt x="2631" y="20452"/>
                </a:lnTo>
                <a:lnTo>
                  <a:pt x="9808" y="9808"/>
                </a:lnTo>
                <a:lnTo>
                  <a:pt x="20452" y="2631"/>
                </a:lnTo>
                <a:lnTo>
                  <a:pt x="33486" y="0"/>
                </a:lnTo>
                <a:lnTo>
                  <a:pt x="8699743" y="0"/>
                </a:lnTo>
                <a:lnTo>
                  <a:pt x="8712775" y="2631"/>
                </a:lnTo>
                <a:lnTo>
                  <a:pt x="8723417" y="9808"/>
                </a:lnTo>
                <a:lnTo>
                  <a:pt x="8730592" y="20452"/>
                </a:lnTo>
                <a:lnTo>
                  <a:pt x="8733223" y="33486"/>
                </a:lnTo>
                <a:lnTo>
                  <a:pt x="8733223" y="167430"/>
                </a:lnTo>
                <a:lnTo>
                  <a:pt x="8730592" y="180465"/>
                </a:lnTo>
                <a:lnTo>
                  <a:pt x="8723417" y="191109"/>
                </a:lnTo>
                <a:lnTo>
                  <a:pt x="8712775" y="198286"/>
                </a:lnTo>
                <a:lnTo>
                  <a:pt x="8699743" y="200917"/>
                </a:lnTo>
                <a:lnTo>
                  <a:pt x="33486" y="200917"/>
                </a:lnTo>
                <a:lnTo>
                  <a:pt x="20452" y="198286"/>
                </a:lnTo>
                <a:lnTo>
                  <a:pt x="9808" y="191109"/>
                </a:lnTo>
                <a:lnTo>
                  <a:pt x="2631" y="180465"/>
                </a:lnTo>
                <a:lnTo>
                  <a:pt x="0" y="167430"/>
                </a:lnTo>
                <a:lnTo>
                  <a:pt x="0" y="33486"/>
                </a:lnTo>
              </a:path>
            </a:pathLst>
          </a:custGeom>
          <a:noFill/>
          <a:ln w="9360">
            <a:solidFill>
              <a:srgbClr val="6a3a9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6" name="CustomShape 86"/>
          <p:cNvSpPr/>
          <p:nvPr/>
        </p:nvSpPr>
        <p:spPr>
          <a:xfrm>
            <a:off x="3216960" y="3753360"/>
            <a:ext cx="141120" cy="693720"/>
          </a:xfrm>
          <a:prstGeom prst="rect">
            <a:avLst/>
          </a:prstGeom>
          <a:blipFill>
            <a:blip r:embed="rId4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7" name="CustomShape 87"/>
          <p:cNvSpPr/>
          <p:nvPr/>
        </p:nvSpPr>
        <p:spPr>
          <a:xfrm>
            <a:off x="3286080" y="3777120"/>
            <a:ext cx="360" cy="603000"/>
          </a:xfrm>
          <a:custGeom>
            <a:avLst/>
            <a:gdLst/>
            <a:ahLst/>
            <a:rect l="0" t="0" r="r" b="b"/>
            <a:pathLst>
              <a:path w="2" h="602754">
                <a:moveTo>
                  <a:pt x="0" y="0"/>
                </a:moveTo>
                <a:lnTo>
                  <a:pt x="1" y="602753"/>
                </a:lnTo>
              </a:path>
            </a:pathLst>
          </a:custGeom>
          <a:noFill/>
          <a:ln w="50760">
            <a:solidFill>
              <a:srgbClr val="9411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8" name="CustomShape 88"/>
          <p:cNvSpPr/>
          <p:nvPr/>
        </p:nvSpPr>
        <p:spPr>
          <a:xfrm>
            <a:off x="5685840" y="3753360"/>
            <a:ext cx="128520" cy="369720"/>
          </a:xfrm>
          <a:prstGeom prst="rect">
            <a:avLst/>
          </a:prstGeom>
          <a:blipFill>
            <a:blip r:embed="rId4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9" name="CustomShape 89"/>
          <p:cNvSpPr/>
          <p:nvPr/>
        </p:nvSpPr>
        <p:spPr>
          <a:xfrm>
            <a:off x="5750640" y="3777120"/>
            <a:ext cx="360" cy="280800"/>
          </a:xfrm>
          <a:custGeom>
            <a:avLst/>
            <a:gdLst/>
            <a:ahLst/>
            <a:rect l="0" t="0" r="r" b="b"/>
            <a:pathLst>
              <a:path w="2" h="281285">
                <a:moveTo>
                  <a:pt x="0" y="0"/>
                </a:moveTo>
                <a:lnTo>
                  <a:pt x="1" y="281284"/>
                </a:lnTo>
              </a:path>
            </a:pathLst>
          </a:custGeom>
          <a:noFill/>
          <a:ln w="38160">
            <a:solidFill>
              <a:srgbClr val="007c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0" name="CustomShape 90"/>
          <p:cNvSpPr/>
          <p:nvPr/>
        </p:nvSpPr>
        <p:spPr>
          <a:xfrm>
            <a:off x="7402320" y="3753360"/>
            <a:ext cx="128520" cy="369720"/>
          </a:xfrm>
          <a:prstGeom prst="rect">
            <a:avLst/>
          </a:prstGeom>
          <a:blipFill>
            <a:blip r:embed="rId4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1" name="CustomShape 91"/>
          <p:cNvSpPr/>
          <p:nvPr/>
        </p:nvSpPr>
        <p:spPr>
          <a:xfrm>
            <a:off x="7465320" y="3777120"/>
            <a:ext cx="360" cy="280800"/>
          </a:xfrm>
          <a:custGeom>
            <a:avLst/>
            <a:gdLst/>
            <a:ahLst/>
            <a:rect l="0" t="0" r="r" b="b"/>
            <a:pathLst>
              <a:path w="1" h="281285">
                <a:moveTo>
                  <a:pt x="0" y="0"/>
                </a:moveTo>
                <a:lnTo>
                  <a:pt x="0" y="281284"/>
                </a:lnTo>
              </a:path>
            </a:pathLst>
          </a:custGeom>
          <a:noFill/>
          <a:ln w="38160">
            <a:solidFill>
              <a:srgbClr val="007c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2" name="CustomShape 92"/>
          <p:cNvSpPr/>
          <p:nvPr/>
        </p:nvSpPr>
        <p:spPr>
          <a:xfrm>
            <a:off x="7876440" y="3753360"/>
            <a:ext cx="141120" cy="693720"/>
          </a:xfrm>
          <a:prstGeom prst="rect">
            <a:avLst/>
          </a:prstGeom>
          <a:blipFill>
            <a:blip r:embed="rId4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3" name="CustomShape 93"/>
          <p:cNvSpPr/>
          <p:nvPr/>
        </p:nvSpPr>
        <p:spPr>
          <a:xfrm>
            <a:off x="7947360" y="3777120"/>
            <a:ext cx="360" cy="603000"/>
          </a:xfrm>
          <a:custGeom>
            <a:avLst/>
            <a:gdLst/>
            <a:ahLst/>
            <a:rect l="0" t="0" r="r" b="b"/>
            <a:pathLst>
              <a:path w="1" h="602754">
                <a:moveTo>
                  <a:pt x="0" y="0"/>
                </a:moveTo>
                <a:lnTo>
                  <a:pt x="0" y="602753"/>
                </a:lnTo>
              </a:path>
            </a:pathLst>
          </a:custGeom>
          <a:noFill/>
          <a:ln w="50760">
            <a:solidFill>
              <a:srgbClr val="9411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4" name="CustomShape 94"/>
          <p:cNvSpPr/>
          <p:nvPr/>
        </p:nvSpPr>
        <p:spPr>
          <a:xfrm>
            <a:off x="972720" y="3670200"/>
            <a:ext cx="128520" cy="452520"/>
          </a:xfrm>
          <a:prstGeom prst="rect">
            <a:avLst/>
          </a:prstGeom>
          <a:blipFill>
            <a:blip r:embed="rId4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5" name="CustomShape 95"/>
          <p:cNvSpPr/>
          <p:nvPr/>
        </p:nvSpPr>
        <p:spPr>
          <a:xfrm>
            <a:off x="1035720" y="3696840"/>
            <a:ext cx="360" cy="361440"/>
          </a:xfrm>
          <a:custGeom>
            <a:avLst/>
            <a:gdLst/>
            <a:ahLst/>
            <a:rect l="0" t="0" r="r" b="b"/>
            <a:pathLst>
              <a:path w="1" h="361652">
                <a:moveTo>
                  <a:pt x="0" y="0"/>
                </a:moveTo>
                <a:lnTo>
                  <a:pt x="0" y="361651"/>
                </a:lnTo>
              </a:path>
            </a:pathLst>
          </a:custGeom>
          <a:noFill/>
          <a:ln w="38160">
            <a:solidFill>
              <a:srgbClr val="007c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6" name="CustomShape 96"/>
          <p:cNvSpPr/>
          <p:nvPr/>
        </p:nvSpPr>
        <p:spPr>
          <a:xfrm>
            <a:off x="594360" y="3291840"/>
            <a:ext cx="826920" cy="531720"/>
          </a:xfrm>
          <a:prstGeom prst="rect">
            <a:avLst/>
          </a:prstGeom>
          <a:blipFill>
            <a:blip r:embed="rId4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7" name="CustomShape 97"/>
          <p:cNvSpPr/>
          <p:nvPr/>
        </p:nvSpPr>
        <p:spPr>
          <a:xfrm>
            <a:off x="677520" y="3333240"/>
            <a:ext cx="664560" cy="739440"/>
          </a:xfrm>
          <a:prstGeom prst="rect">
            <a:avLst/>
          </a:prstGeom>
          <a:blipFill>
            <a:blip r:embed="rId4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8" name="CustomShape 98"/>
          <p:cNvSpPr/>
          <p:nvPr/>
        </p:nvSpPr>
        <p:spPr>
          <a:xfrm>
            <a:off x="660960" y="3335400"/>
            <a:ext cx="696240" cy="401760"/>
          </a:xfrm>
          <a:custGeom>
            <a:avLst/>
            <a:gdLst/>
            <a:ahLst/>
            <a:rect l="0" t="0" r="r" b="b"/>
            <a:pathLst>
              <a:path w="696517" h="401841">
                <a:moveTo>
                  <a:pt x="629549" y="0"/>
                </a:moveTo>
                <a:lnTo>
                  <a:pt x="66974" y="0"/>
                </a:lnTo>
                <a:lnTo>
                  <a:pt x="40905" y="5263"/>
                </a:lnTo>
                <a:lnTo>
                  <a:pt x="19616" y="19616"/>
                </a:lnTo>
                <a:lnTo>
                  <a:pt x="5263" y="40906"/>
                </a:lnTo>
                <a:lnTo>
                  <a:pt x="0" y="66979"/>
                </a:lnTo>
                <a:lnTo>
                  <a:pt x="0" y="334860"/>
                </a:lnTo>
                <a:lnTo>
                  <a:pt x="5263" y="360933"/>
                </a:lnTo>
                <a:lnTo>
                  <a:pt x="19616" y="382223"/>
                </a:lnTo>
                <a:lnTo>
                  <a:pt x="40905" y="396577"/>
                </a:lnTo>
                <a:lnTo>
                  <a:pt x="66974" y="401840"/>
                </a:lnTo>
                <a:lnTo>
                  <a:pt x="629549" y="401840"/>
                </a:lnTo>
                <a:lnTo>
                  <a:pt x="655614" y="396577"/>
                </a:lnTo>
                <a:lnTo>
                  <a:pt x="676901" y="382223"/>
                </a:lnTo>
                <a:lnTo>
                  <a:pt x="691253" y="360933"/>
                </a:lnTo>
                <a:lnTo>
                  <a:pt x="696516" y="334860"/>
                </a:lnTo>
                <a:lnTo>
                  <a:pt x="696516" y="66979"/>
                </a:lnTo>
                <a:lnTo>
                  <a:pt x="691253" y="40906"/>
                </a:lnTo>
                <a:lnTo>
                  <a:pt x="676901" y="19616"/>
                </a:lnTo>
                <a:lnTo>
                  <a:pt x="655614" y="5263"/>
                </a:lnTo>
                <a:lnTo>
                  <a:pt x="629549" y="0"/>
                </a:lnTo>
              </a:path>
            </a:pathLst>
          </a:custGeom>
          <a:solidFill>
            <a:srgbClr val="008f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9" name="CustomShape 99"/>
          <p:cNvSpPr/>
          <p:nvPr/>
        </p:nvSpPr>
        <p:spPr>
          <a:xfrm>
            <a:off x="660960" y="3335400"/>
            <a:ext cx="696240" cy="401760"/>
          </a:xfrm>
          <a:custGeom>
            <a:avLst/>
            <a:gdLst/>
            <a:ahLst/>
            <a:rect l="0" t="0" r="r" b="b"/>
            <a:pathLst>
              <a:path w="696516" h="401836">
                <a:moveTo>
                  <a:pt x="0" y="66973"/>
                </a:moveTo>
                <a:lnTo>
                  <a:pt x="5263" y="40904"/>
                </a:lnTo>
                <a:lnTo>
                  <a:pt x="19616" y="19616"/>
                </a:lnTo>
                <a:lnTo>
                  <a:pt x="40904" y="5263"/>
                </a:lnTo>
                <a:lnTo>
                  <a:pt x="66973" y="0"/>
                </a:lnTo>
                <a:lnTo>
                  <a:pt x="629541" y="0"/>
                </a:lnTo>
                <a:lnTo>
                  <a:pt x="655610" y="5263"/>
                </a:lnTo>
                <a:lnTo>
                  <a:pt x="676899" y="19616"/>
                </a:lnTo>
                <a:lnTo>
                  <a:pt x="691252" y="40904"/>
                </a:lnTo>
                <a:lnTo>
                  <a:pt x="696515" y="66973"/>
                </a:lnTo>
                <a:lnTo>
                  <a:pt x="696515" y="334861"/>
                </a:lnTo>
                <a:lnTo>
                  <a:pt x="691252" y="360931"/>
                </a:lnTo>
                <a:lnTo>
                  <a:pt x="676899" y="382219"/>
                </a:lnTo>
                <a:lnTo>
                  <a:pt x="655610" y="396572"/>
                </a:lnTo>
                <a:lnTo>
                  <a:pt x="629541" y="401835"/>
                </a:lnTo>
                <a:lnTo>
                  <a:pt x="66973" y="401835"/>
                </a:lnTo>
                <a:lnTo>
                  <a:pt x="40904" y="396572"/>
                </a:lnTo>
                <a:lnTo>
                  <a:pt x="19616" y="382219"/>
                </a:lnTo>
                <a:lnTo>
                  <a:pt x="5263" y="360931"/>
                </a:lnTo>
                <a:lnTo>
                  <a:pt x="0" y="334861"/>
                </a:lnTo>
                <a:lnTo>
                  <a:pt x="0" y="66973"/>
                </a:lnTo>
              </a:path>
            </a:pathLst>
          </a:custGeom>
          <a:noFill/>
          <a:ln w="38160">
            <a:solidFill>
              <a:srgbClr val="0096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0" name="CustomShape 100"/>
          <p:cNvSpPr/>
          <p:nvPr/>
        </p:nvSpPr>
        <p:spPr>
          <a:xfrm>
            <a:off x="739080" y="3388680"/>
            <a:ext cx="545040" cy="27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247"/>
              </a:lnSpc>
            </a:pPr>
            <a:r>
              <a:rPr lang="en-IN" sz="600" strike="noStrike">
                <a:solidFill>
                  <a:srgbClr val="ffffff"/>
                </a:solidFill>
                <a:latin typeface="Arial"/>
              </a:rPr>
              <a:t>Neutron  Bluemix</a:t>
            </a:r>
            <a:r>
              <a:rPr lang="en-IN" sz="6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en-IN" sz="600" strike="noStrike">
                <a:solidFill>
                  <a:srgbClr val="ffffff"/>
                </a:solidFill>
                <a:latin typeface="Arial"/>
              </a:rPr>
              <a:t>Tenant </a:t>
            </a:r>
            <a:r>
              <a:rPr lang="en-IN" sz="600" strike="noStrike">
                <a:solidFill>
                  <a:srgbClr val="ffffff"/>
                </a:solidFill>
                <a:latin typeface="Arial"/>
              </a:rPr>
              <a:t> Router</a:t>
            </a:r>
            <a:endParaRPr/>
          </a:p>
        </p:txBody>
      </p:sp>
      <p:sp>
        <p:nvSpPr>
          <p:cNvPr id="1281" name="CustomShape 101"/>
          <p:cNvSpPr/>
          <p:nvPr/>
        </p:nvSpPr>
        <p:spPr>
          <a:xfrm>
            <a:off x="4767480" y="3753360"/>
            <a:ext cx="145080" cy="693720"/>
          </a:xfrm>
          <a:prstGeom prst="rect">
            <a:avLst/>
          </a:prstGeom>
          <a:blipFill>
            <a:blip r:embed="rId5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2" name="CustomShape 102"/>
          <p:cNvSpPr/>
          <p:nvPr/>
        </p:nvSpPr>
        <p:spPr>
          <a:xfrm>
            <a:off x="4839840" y="3777120"/>
            <a:ext cx="360" cy="603000"/>
          </a:xfrm>
          <a:custGeom>
            <a:avLst/>
            <a:gdLst/>
            <a:ahLst/>
            <a:rect l="0" t="0" r="r" b="b"/>
            <a:pathLst>
              <a:path w="2" h="602754">
                <a:moveTo>
                  <a:pt x="0" y="0"/>
                </a:moveTo>
                <a:lnTo>
                  <a:pt x="1" y="602753"/>
                </a:lnTo>
              </a:path>
            </a:pathLst>
          </a:custGeom>
          <a:noFill/>
          <a:ln w="50760">
            <a:solidFill>
              <a:srgbClr val="9411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3" name="CustomShape 103"/>
          <p:cNvSpPr/>
          <p:nvPr/>
        </p:nvSpPr>
        <p:spPr>
          <a:xfrm>
            <a:off x="6267960" y="3753360"/>
            <a:ext cx="145080" cy="652320"/>
          </a:xfrm>
          <a:prstGeom prst="rect">
            <a:avLst/>
          </a:prstGeom>
          <a:blipFill>
            <a:blip r:embed="rId5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4" name="CustomShape 104"/>
          <p:cNvSpPr/>
          <p:nvPr/>
        </p:nvSpPr>
        <p:spPr>
          <a:xfrm>
            <a:off x="6339960" y="3777120"/>
            <a:ext cx="360" cy="562320"/>
          </a:xfrm>
          <a:custGeom>
            <a:avLst/>
            <a:gdLst/>
            <a:ahLst/>
            <a:rect l="0" t="0" r="r" b="b"/>
            <a:pathLst>
              <a:path w="2" h="562571">
                <a:moveTo>
                  <a:pt x="0" y="0"/>
                </a:moveTo>
                <a:lnTo>
                  <a:pt x="1" y="562570"/>
                </a:lnTo>
              </a:path>
            </a:pathLst>
          </a:custGeom>
          <a:noFill/>
          <a:ln w="50760">
            <a:solidFill>
              <a:srgbClr val="9411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5" name="CustomShape 105"/>
          <p:cNvSpPr/>
          <p:nvPr/>
        </p:nvSpPr>
        <p:spPr>
          <a:xfrm>
            <a:off x="1234440" y="1621080"/>
            <a:ext cx="141120" cy="373680"/>
          </a:xfrm>
          <a:prstGeom prst="rect">
            <a:avLst/>
          </a:prstGeom>
          <a:blipFill>
            <a:blip r:embed="rId5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6" name="CustomShape 106"/>
          <p:cNvSpPr/>
          <p:nvPr/>
        </p:nvSpPr>
        <p:spPr>
          <a:xfrm>
            <a:off x="1303560" y="1647360"/>
            <a:ext cx="360" cy="280800"/>
          </a:xfrm>
          <a:custGeom>
            <a:avLst/>
            <a:gdLst/>
            <a:ahLst/>
            <a:rect l="0" t="0" r="r" b="b"/>
            <a:pathLst>
              <a:path w="1" h="281285">
                <a:moveTo>
                  <a:pt x="0" y="0"/>
                </a:moveTo>
                <a:lnTo>
                  <a:pt x="0" y="281284"/>
                </a:lnTo>
              </a:path>
            </a:pathLst>
          </a:custGeom>
          <a:noFill/>
          <a:ln w="50760">
            <a:solidFill>
              <a:srgbClr val="0433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7" name="CustomShape 107"/>
          <p:cNvSpPr/>
          <p:nvPr/>
        </p:nvSpPr>
        <p:spPr>
          <a:xfrm>
            <a:off x="590040" y="1621080"/>
            <a:ext cx="141120" cy="373680"/>
          </a:xfrm>
          <a:prstGeom prst="rect">
            <a:avLst/>
          </a:prstGeom>
          <a:blipFill>
            <a:blip r:embed="rId5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8" name="CustomShape 108"/>
          <p:cNvSpPr/>
          <p:nvPr/>
        </p:nvSpPr>
        <p:spPr>
          <a:xfrm>
            <a:off x="660960" y="1647360"/>
            <a:ext cx="360" cy="280800"/>
          </a:xfrm>
          <a:custGeom>
            <a:avLst/>
            <a:gdLst/>
            <a:ahLst/>
            <a:rect l="0" t="0" r="r" b="b"/>
            <a:pathLst>
              <a:path w="2" h="281285">
                <a:moveTo>
                  <a:pt x="0" y="0"/>
                </a:moveTo>
                <a:lnTo>
                  <a:pt x="1" y="281284"/>
                </a:lnTo>
              </a:path>
            </a:pathLst>
          </a:custGeom>
          <a:noFill/>
          <a:ln w="50760">
            <a:solidFill>
              <a:srgbClr val="0433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9" name="CustomShape 109"/>
          <p:cNvSpPr/>
          <p:nvPr/>
        </p:nvSpPr>
        <p:spPr>
          <a:xfrm>
            <a:off x="58320" y="1783080"/>
            <a:ext cx="132480" cy="1820160"/>
          </a:xfrm>
          <a:prstGeom prst="rect">
            <a:avLst/>
          </a:prstGeom>
          <a:blipFill>
            <a:blip r:embed="rId5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0" name="CustomShape 110"/>
          <p:cNvSpPr/>
          <p:nvPr/>
        </p:nvSpPr>
        <p:spPr>
          <a:xfrm>
            <a:off x="124920" y="1808280"/>
            <a:ext cx="360" cy="1728000"/>
          </a:xfrm>
          <a:custGeom>
            <a:avLst/>
            <a:gdLst/>
            <a:ahLst/>
            <a:rect l="0" t="0" r="r" b="b"/>
            <a:pathLst>
              <a:path w="2" h="1727889">
                <a:moveTo>
                  <a:pt x="0" y="0"/>
                </a:moveTo>
                <a:lnTo>
                  <a:pt x="1" y="1727888"/>
                </a:lnTo>
              </a:path>
            </a:pathLst>
          </a:custGeom>
          <a:noFill/>
          <a:ln w="38160">
            <a:solidFill>
              <a:srgbClr val="0433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1" name="CustomShape 111"/>
          <p:cNvSpPr/>
          <p:nvPr/>
        </p:nvSpPr>
        <p:spPr>
          <a:xfrm>
            <a:off x="78840" y="3491280"/>
            <a:ext cx="627120" cy="128520"/>
          </a:xfrm>
          <a:prstGeom prst="rect">
            <a:avLst/>
          </a:prstGeom>
          <a:blipFill>
            <a:blip r:embed="rId5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2" name="CustomShape 112"/>
          <p:cNvSpPr/>
          <p:nvPr/>
        </p:nvSpPr>
        <p:spPr>
          <a:xfrm>
            <a:off x="124920" y="3536280"/>
            <a:ext cx="535680" cy="360"/>
          </a:xfrm>
          <a:custGeom>
            <a:avLst/>
            <a:gdLst/>
            <a:ahLst/>
            <a:rect l="0" t="0" r="r" b="b"/>
            <a:pathLst>
              <a:path w="535781" h="1">
                <a:moveTo>
                  <a:pt x="0" y="0"/>
                </a:moveTo>
                <a:lnTo>
                  <a:pt x="535780" y="0"/>
                </a:lnTo>
              </a:path>
            </a:pathLst>
          </a:custGeom>
          <a:noFill/>
          <a:ln w="38160">
            <a:solidFill>
              <a:srgbClr val="0433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3" name="CustomShape 113"/>
          <p:cNvSpPr/>
          <p:nvPr/>
        </p:nvSpPr>
        <p:spPr>
          <a:xfrm>
            <a:off x="78840" y="1762200"/>
            <a:ext cx="627120" cy="128520"/>
          </a:xfrm>
          <a:prstGeom prst="rect">
            <a:avLst/>
          </a:prstGeom>
          <a:blipFill>
            <a:blip r:embed="rId5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4" name="CustomShape 114"/>
          <p:cNvSpPr/>
          <p:nvPr/>
        </p:nvSpPr>
        <p:spPr>
          <a:xfrm>
            <a:off x="124920" y="1808280"/>
            <a:ext cx="535680" cy="360"/>
          </a:xfrm>
          <a:custGeom>
            <a:avLst/>
            <a:gdLst/>
            <a:ahLst/>
            <a:rect l="0" t="0" r="r" b="b"/>
            <a:pathLst>
              <a:path w="535781" h="2">
                <a:moveTo>
                  <a:pt x="0" y="0"/>
                </a:moveTo>
                <a:lnTo>
                  <a:pt x="535780" y="1"/>
                </a:lnTo>
              </a:path>
            </a:pathLst>
          </a:custGeom>
          <a:noFill/>
          <a:ln w="38160">
            <a:solidFill>
              <a:srgbClr val="0433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5" name="CustomShape 115"/>
          <p:cNvSpPr/>
          <p:nvPr/>
        </p:nvSpPr>
        <p:spPr>
          <a:xfrm>
            <a:off x="112320" y="3931920"/>
            <a:ext cx="8811000" cy="332280"/>
          </a:xfrm>
          <a:prstGeom prst="rect">
            <a:avLst/>
          </a:prstGeom>
          <a:blipFill>
            <a:blip r:embed="rId5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6" name="CustomShape 116"/>
          <p:cNvSpPr/>
          <p:nvPr/>
        </p:nvSpPr>
        <p:spPr>
          <a:xfrm>
            <a:off x="2290320" y="3948480"/>
            <a:ext cx="4447080" cy="319680"/>
          </a:xfrm>
          <a:prstGeom prst="rect">
            <a:avLst/>
          </a:prstGeom>
          <a:blipFill>
            <a:blip r:embed="rId5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7" name="CustomShape 117"/>
          <p:cNvSpPr/>
          <p:nvPr/>
        </p:nvSpPr>
        <p:spPr>
          <a:xfrm>
            <a:off x="178560" y="3978000"/>
            <a:ext cx="8679600" cy="200880"/>
          </a:xfrm>
          <a:custGeom>
            <a:avLst/>
            <a:gdLst/>
            <a:ahLst/>
            <a:rect l="0" t="0" r="r" b="b"/>
            <a:pathLst>
              <a:path w="8679657" h="200918">
                <a:moveTo>
                  <a:pt x="8646166" y="0"/>
                </a:moveTo>
                <a:lnTo>
                  <a:pt x="33487" y="0"/>
                </a:lnTo>
                <a:lnTo>
                  <a:pt x="20452" y="2631"/>
                </a:lnTo>
                <a:lnTo>
                  <a:pt x="9808" y="9808"/>
                </a:lnTo>
                <a:lnTo>
                  <a:pt x="2631" y="20452"/>
                </a:lnTo>
                <a:lnTo>
                  <a:pt x="0" y="33487"/>
                </a:lnTo>
                <a:lnTo>
                  <a:pt x="0" y="167431"/>
                </a:lnTo>
                <a:lnTo>
                  <a:pt x="2631" y="180465"/>
                </a:lnTo>
                <a:lnTo>
                  <a:pt x="9808" y="191109"/>
                </a:lnTo>
                <a:lnTo>
                  <a:pt x="20452" y="198286"/>
                </a:lnTo>
                <a:lnTo>
                  <a:pt x="33487" y="200917"/>
                </a:lnTo>
                <a:lnTo>
                  <a:pt x="8646166" y="200917"/>
                </a:lnTo>
                <a:lnTo>
                  <a:pt x="8659200" y="198286"/>
                </a:lnTo>
                <a:lnTo>
                  <a:pt x="8669845" y="191109"/>
                </a:lnTo>
                <a:lnTo>
                  <a:pt x="8677023" y="180465"/>
                </a:lnTo>
                <a:lnTo>
                  <a:pt x="8679656" y="167431"/>
                </a:lnTo>
                <a:lnTo>
                  <a:pt x="8679656" y="33487"/>
                </a:lnTo>
                <a:lnTo>
                  <a:pt x="8677023" y="20452"/>
                </a:lnTo>
                <a:lnTo>
                  <a:pt x="8669845" y="9808"/>
                </a:lnTo>
                <a:lnTo>
                  <a:pt x="8659200" y="2631"/>
                </a:lnTo>
                <a:lnTo>
                  <a:pt x="8646166" y="0"/>
                </a:lnTo>
              </a:path>
            </a:pathLst>
          </a:custGeom>
          <a:solidFill>
            <a:srgbClr val="008f00">
              <a:alpha val="6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8" name="CustomShape 118"/>
          <p:cNvSpPr/>
          <p:nvPr/>
        </p:nvSpPr>
        <p:spPr>
          <a:xfrm>
            <a:off x="178560" y="3978000"/>
            <a:ext cx="8679600" cy="200880"/>
          </a:xfrm>
          <a:custGeom>
            <a:avLst/>
            <a:gdLst/>
            <a:ahLst/>
            <a:rect l="0" t="0" r="r" b="b"/>
            <a:pathLst>
              <a:path w="8679654" h="200918">
                <a:moveTo>
                  <a:pt x="0" y="33487"/>
                </a:moveTo>
                <a:lnTo>
                  <a:pt x="2631" y="20452"/>
                </a:lnTo>
                <a:lnTo>
                  <a:pt x="9808" y="9808"/>
                </a:lnTo>
                <a:lnTo>
                  <a:pt x="20452" y="2631"/>
                </a:lnTo>
                <a:lnTo>
                  <a:pt x="33486" y="0"/>
                </a:lnTo>
                <a:lnTo>
                  <a:pt x="8646163" y="0"/>
                </a:lnTo>
                <a:lnTo>
                  <a:pt x="8659197" y="2631"/>
                </a:lnTo>
                <a:lnTo>
                  <a:pt x="8669842" y="9808"/>
                </a:lnTo>
                <a:lnTo>
                  <a:pt x="8677021" y="20452"/>
                </a:lnTo>
                <a:lnTo>
                  <a:pt x="8679653" y="33487"/>
                </a:lnTo>
                <a:lnTo>
                  <a:pt x="8679653" y="167430"/>
                </a:lnTo>
                <a:lnTo>
                  <a:pt x="8677021" y="180465"/>
                </a:lnTo>
                <a:lnTo>
                  <a:pt x="8669842" y="191109"/>
                </a:lnTo>
                <a:lnTo>
                  <a:pt x="8659197" y="198286"/>
                </a:lnTo>
                <a:lnTo>
                  <a:pt x="8646163" y="200917"/>
                </a:lnTo>
                <a:lnTo>
                  <a:pt x="33486" y="200917"/>
                </a:lnTo>
                <a:lnTo>
                  <a:pt x="20452" y="198286"/>
                </a:lnTo>
                <a:lnTo>
                  <a:pt x="9808" y="191109"/>
                </a:lnTo>
                <a:lnTo>
                  <a:pt x="2631" y="180465"/>
                </a:lnTo>
                <a:lnTo>
                  <a:pt x="0" y="167430"/>
                </a:lnTo>
                <a:lnTo>
                  <a:pt x="0" y="33487"/>
                </a:lnTo>
              </a:path>
            </a:pathLst>
          </a:custGeom>
          <a:noFill/>
          <a:ln w="38160">
            <a:solidFill>
              <a:srgbClr val="007c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9" name="CustomShape 119"/>
          <p:cNvSpPr/>
          <p:nvPr/>
        </p:nvSpPr>
        <p:spPr>
          <a:xfrm>
            <a:off x="2347560" y="3988800"/>
            <a:ext cx="4338720" cy="97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1200" strike="noStrike">
                <a:solidFill>
                  <a:srgbClr val="ffffff"/>
                </a:solidFill>
                <a:latin typeface="Arial"/>
              </a:rPr>
              <a:t>Bluemix </a:t>
            </a:r>
            <a:r>
              <a:rPr b="1" lang="en-IN" sz="1200" strike="noStrike">
                <a:solidFill>
                  <a:srgbClr val="ffffff"/>
                </a:solidFill>
                <a:latin typeface="Arial"/>
              </a:rPr>
              <a:t>Tenant </a:t>
            </a:r>
            <a:r>
              <a:rPr b="1" lang="en-IN" sz="1200" strike="noStrike">
                <a:solidFill>
                  <a:srgbClr val="ffffff"/>
                </a:solidFill>
                <a:latin typeface="Arial"/>
              </a:rPr>
              <a:t>Private VM Data Network using GRE</a:t>
            </a:r>
            <a:r>
              <a:rPr b="1" lang="en-IN" sz="12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1200" strike="noStrike">
                <a:solidFill>
                  <a:srgbClr val="ffffff"/>
                </a:solidFill>
                <a:latin typeface="Arial"/>
              </a:rPr>
              <a:t>Tunnel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IN" sz="1200" strike="noStrike">
                <a:solidFill>
                  <a:srgbClr val="ffffff"/>
                </a:solidFill>
                <a:latin typeface="Arial"/>
              </a:rPr>
              <a:t>Private OpenStack Management</a:t>
            </a:r>
            <a:r>
              <a:rPr b="1" lang="en-IN" sz="12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1200" strike="noStrike">
                <a:solidFill>
                  <a:srgbClr val="ffffff"/>
                </a:solidFill>
                <a:latin typeface="Arial"/>
              </a:rPr>
              <a:t>Network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IN" sz="1100" strike="noStrike">
                <a:solidFill>
                  <a:srgbClr val="0000ff"/>
                </a:solidFill>
                <a:latin typeface="Arial"/>
              </a:rPr>
              <a:t>Cinder</a:t>
            </a:r>
            <a:r>
              <a:rPr lang="en-IN" sz="1100" strike="noStrike">
                <a:solidFill>
                  <a:srgbClr val="0000ff"/>
                </a:solidFill>
                <a:latin typeface="Arial"/>
              </a:rPr>
              <a:t> </a:t>
            </a:r>
            <a:r>
              <a:rPr lang="en-IN" sz="1100" strike="noStrike">
                <a:solidFill>
                  <a:srgbClr val="0000ff"/>
                </a:solidFill>
                <a:latin typeface="Arial"/>
              </a:rPr>
              <a:t>Storage</a:t>
            </a:r>
            <a:endParaRPr/>
          </a:p>
        </p:txBody>
      </p:sp>
      <p:sp>
        <p:nvSpPr>
          <p:cNvPr id="1300" name="CustomShape 120"/>
          <p:cNvSpPr/>
          <p:nvPr/>
        </p:nvSpPr>
        <p:spPr>
          <a:xfrm>
            <a:off x="3362400" y="544320"/>
            <a:ext cx="1737000" cy="814320"/>
          </a:xfrm>
          <a:prstGeom prst="rect">
            <a:avLst/>
          </a:prstGeom>
          <a:blipFill>
            <a:blip r:embed="rId5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1" name="CustomShape 121"/>
          <p:cNvSpPr/>
          <p:nvPr/>
        </p:nvSpPr>
        <p:spPr>
          <a:xfrm>
            <a:off x="3512160" y="602640"/>
            <a:ext cx="1425240" cy="980640"/>
          </a:xfrm>
          <a:prstGeom prst="rect">
            <a:avLst/>
          </a:prstGeom>
          <a:blipFill>
            <a:blip r:embed="rId6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2" name="CustomShape 122"/>
          <p:cNvSpPr/>
          <p:nvPr/>
        </p:nvSpPr>
        <p:spPr>
          <a:xfrm>
            <a:off x="3429000" y="590400"/>
            <a:ext cx="1607400" cy="685440"/>
          </a:xfrm>
          <a:custGeom>
            <a:avLst/>
            <a:gdLst/>
            <a:ahLst/>
            <a:rect l="0" t="0" r="r" b="b"/>
            <a:pathLst>
              <a:path w="1607338" h="685801">
                <a:moveTo>
                  <a:pt x="1493037" y="0"/>
                </a:moveTo>
                <a:lnTo>
                  <a:pt x="114300" y="0"/>
                </a:lnTo>
                <a:lnTo>
                  <a:pt x="69806" y="8983"/>
                </a:lnTo>
                <a:lnTo>
                  <a:pt x="33475" y="33480"/>
                </a:lnTo>
                <a:lnTo>
                  <a:pt x="8981" y="69812"/>
                </a:lnTo>
                <a:lnTo>
                  <a:pt x="0" y="114300"/>
                </a:lnTo>
                <a:lnTo>
                  <a:pt x="0" y="571500"/>
                </a:lnTo>
                <a:lnTo>
                  <a:pt x="8981" y="615993"/>
                </a:lnTo>
                <a:lnTo>
                  <a:pt x="33475" y="652324"/>
                </a:lnTo>
                <a:lnTo>
                  <a:pt x="69806" y="676818"/>
                </a:lnTo>
                <a:lnTo>
                  <a:pt x="114300" y="685800"/>
                </a:lnTo>
                <a:lnTo>
                  <a:pt x="1493037" y="685800"/>
                </a:lnTo>
                <a:lnTo>
                  <a:pt x="1537530" y="676818"/>
                </a:lnTo>
                <a:lnTo>
                  <a:pt x="1573861" y="652324"/>
                </a:lnTo>
                <a:lnTo>
                  <a:pt x="1598355" y="615993"/>
                </a:lnTo>
                <a:lnTo>
                  <a:pt x="1607337" y="571500"/>
                </a:lnTo>
                <a:lnTo>
                  <a:pt x="1607337" y="114300"/>
                </a:lnTo>
                <a:lnTo>
                  <a:pt x="1598355" y="69812"/>
                </a:lnTo>
                <a:lnTo>
                  <a:pt x="1573861" y="33480"/>
                </a:lnTo>
                <a:lnTo>
                  <a:pt x="1537530" y="8983"/>
                </a:lnTo>
                <a:lnTo>
                  <a:pt x="1493037" y="0"/>
                </a:lnTo>
              </a:path>
            </a:pathLst>
          </a:custGeom>
          <a:solidFill>
            <a:srgbClr val="009cc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3" name="CustomShape 123"/>
          <p:cNvSpPr/>
          <p:nvPr/>
        </p:nvSpPr>
        <p:spPr>
          <a:xfrm>
            <a:off x="3429000" y="590400"/>
            <a:ext cx="1607400" cy="685440"/>
          </a:xfrm>
          <a:custGeom>
            <a:avLst/>
            <a:gdLst/>
            <a:ahLst/>
            <a:rect l="0" t="0" r="r" b="b"/>
            <a:pathLst>
              <a:path w="1607339" h="685800">
                <a:moveTo>
                  <a:pt x="0" y="114301"/>
                </a:moveTo>
                <a:lnTo>
                  <a:pt x="8982" y="69810"/>
                </a:lnTo>
                <a:lnTo>
                  <a:pt x="33478" y="33478"/>
                </a:lnTo>
                <a:lnTo>
                  <a:pt x="69810" y="8982"/>
                </a:lnTo>
                <a:lnTo>
                  <a:pt x="114302" y="0"/>
                </a:lnTo>
                <a:lnTo>
                  <a:pt x="1493039" y="0"/>
                </a:lnTo>
                <a:lnTo>
                  <a:pt x="1537531" y="8982"/>
                </a:lnTo>
                <a:lnTo>
                  <a:pt x="1573862" y="33478"/>
                </a:lnTo>
                <a:lnTo>
                  <a:pt x="1598357" y="69810"/>
                </a:lnTo>
                <a:lnTo>
                  <a:pt x="1607338" y="114301"/>
                </a:lnTo>
                <a:lnTo>
                  <a:pt x="1607338" y="571497"/>
                </a:lnTo>
                <a:lnTo>
                  <a:pt x="1598357" y="615988"/>
                </a:lnTo>
                <a:lnTo>
                  <a:pt x="1573862" y="652321"/>
                </a:lnTo>
                <a:lnTo>
                  <a:pt x="1537531" y="676816"/>
                </a:lnTo>
                <a:lnTo>
                  <a:pt x="1493039" y="685799"/>
                </a:lnTo>
                <a:lnTo>
                  <a:pt x="114302" y="685799"/>
                </a:lnTo>
                <a:lnTo>
                  <a:pt x="69810" y="676816"/>
                </a:lnTo>
                <a:lnTo>
                  <a:pt x="33478" y="652321"/>
                </a:lnTo>
                <a:lnTo>
                  <a:pt x="8982" y="615988"/>
                </a:lnTo>
                <a:lnTo>
                  <a:pt x="0" y="571497"/>
                </a:lnTo>
                <a:lnTo>
                  <a:pt x="0" y="114301"/>
                </a:lnTo>
              </a:path>
            </a:pathLst>
          </a:cu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4" name="CustomShape 124"/>
          <p:cNvSpPr/>
          <p:nvPr/>
        </p:nvSpPr>
        <p:spPr>
          <a:xfrm>
            <a:off x="3286440" y="825480"/>
            <a:ext cx="2566440" cy="98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459"/>
              </a:lnSpc>
            </a:pPr>
            <a:r>
              <a:rPr lang="en-IN" sz="1100" strike="noStrike">
                <a:solidFill>
                  <a:srgbClr val="ffffff"/>
                </a:solidFill>
                <a:latin typeface="Arial"/>
              </a:rPr>
              <a:t>Bluemix</a:t>
            </a:r>
            <a:r>
              <a:rPr lang="en-IN" sz="11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en-IN" sz="1100" strike="noStrike">
                <a:solidFill>
                  <a:srgbClr val="ffffff"/>
                </a:solidFill>
                <a:latin typeface="Arial"/>
              </a:rPr>
              <a:t>Deployment  Server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IN" sz="1200" strike="noStrike">
                <a:solidFill>
                  <a:srgbClr val="ffffff"/>
                </a:solidFill>
                <a:latin typeface="Arial"/>
              </a:rPr>
              <a:t>External shared Customer</a:t>
            </a:r>
            <a:r>
              <a:rPr b="1" lang="en-IN" sz="12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1200" strike="noStrike">
                <a:solidFill>
                  <a:srgbClr val="ffffff"/>
                </a:solidFill>
                <a:latin typeface="Arial"/>
              </a:rPr>
              <a:t>Network</a:t>
            </a:r>
            <a:endParaRPr/>
          </a:p>
        </p:txBody>
      </p:sp>
      <p:sp>
        <p:nvSpPr>
          <p:cNvPr id="1305" name="CustomShape 125"/>
          <p:cNvSpPr/>
          <p:nvPr/>
        </p:nvSpPr>
        <p:spPr>
          <a:xfrm>
            <a:off x="3581280" y="971640"/>
            <a:ext cx="380520" cy="237600"/>
          </a:xfrm>
          <a:prstGeom prst="rect">
            <a:avLst/>
          </a:prstGeom>
          <a:blipFill>
            <a:blip r:embed="rId6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6" name="TextShape 126"/>
          <p:cNvSpPr txBox="1"/>
          <p:nvPr/>
        </p:nvSpPr>
        <p:spPr>
          <a:xfrm>
            <a:off x="196200" y="181080"/>
            <a:ext cx="8750880" cy="85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Bluemix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on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ICM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Architectural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View</a:t>
            </a:r>
            <a:endParaRPr/>
          </a:p>
        </p:txBody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CustomShape 1"/>
          <p:cNvSpPr/>
          <p:nvPr/>
        </p:nvSpPr>
        <p:spPr>
          <a:xfrm>
            <a:off x="0" y="0"/>
            <a:ext cx="9143640" cy="694800"/>
          </a:xfrm>
          <a:custGeom>
            <a:avLst/>
            <a:gdLst/>
            <a:ahLst/>
            <a:rect l="0" t="0" r="r" b="b"/>
            <a:pathLst>
              <a:path w="9144001" h="695326">
                <a:moveTo>
                  <a:pt x="0" y="0"/>
                </a:moveTo>
                <a:lnTo>
                  <a:pt x="9144000" y="0"/>
                </a:lnTo>
                <a:lnTo>
                  <a:pt x="9144000" y="695325"/>
                </a:lnTo>
                <a:lnTo>
                  <a:pt x="0" y="695325"/>
                </a:lnTo>
                <a:lnTo>
                  <a:pt x="0" y="0"/>
                </a:lnTo>
              </a:path>
            </a:pathLst>
          </a:custGeom>
          <a:solidFill>
            <a:srgbClr val="54b0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8" name="CustomShape 2"/>
          <p:cNvSpPr/>
          <p:nvPr/>
        </p:nvSpPr>
        <p:spPr>
          <a:xfrm>
            <a:off x="8305920" y="0"/>
            <a:ext cx="837720" cy="30132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9" name="CustomShape 3"/>
          <p:cNvSpPr/>
          <p:nvPr/>
        </p:nvSpPr>
        <p:spPr>
          <a:xfrm>
            <a:off x="1353600" y="2108880"/>
            <a:ext cx="1553400" cy="1848240"/>
          </a:xfrm>
          <a:custGeom>
            <a:avLst/>
            <a:gdLst/>
            <a:ahLst/>
            <a:rect l="0" t="0" r="r" b="b"/>
            <a:pathLst>
              <a:path w="1553757" h="1848444">
                <a:moveTo>
                  <a:pt x="0" y="0"/>
                </a:moveTo>
                <a:lnTo>
                  <a:pt x="1553756" y="0"/>
                </a:lnTo>
                <a:lnTo>
                  <a:pt x="1553756" y="1848443"/>
                </a:lnTo>
                <a:lnTo>
                  <a:pt x="0" y="1848443"/>
                </a:lnTo>
                <a:lnTo>
                  <a:pt x="0" y="0"/>
                </a:lnTo>
              </a:path>
            </a:pathLst>
          </a:custGeom>
          <a:solidFill>
            <a:srgbClr val="a8d6ff">
              <a:alpha val="3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0" name="CustomShape 4"/>
          <p:cNvSpPr/>
          <p:nvPr/>
        </p:nvSpPr>
        <p:spPr>
          <a:xfrm>
            <a:off x="1353600" y="2108880"/>
            <a:ext cx="1553400" cy="1848240"/>
          </a:xfrm>
          <a:custGeom>
            <a:avLst/>
            <a:gdLst/>
            <a:ahLst/>
            <a:rect l="0" t="0" r="r" b="b"/>
            <a:pathLst>
              <a:path w="1553769" h="1848439">
                <a:moveTo>
                  <a:pt x="0" y="0"/>
                </a:moveTo>
                <a:lnTo>
                  <a:pt x="1553768" y="0"/>
                </a:lnTo>
                <a:lnTo>
                  <a:pt x="1553768" y="1848438"/>
                </a:lnTo>
                <a:lnTo>
                  <a:pt x="0" y="1848438"/>
                </a:lnTo>
                <a:lnTo>
                  <a:pt x="0" y="0"/>
                </a:lnTo>
              </a:path>
            </a:pathLst>
          </a:custGeom>
          <a:noFill/>
          <a:ln w="9360">
            <a:solidFill>
              <a:srgbClr val="009cc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1" name="CustomShape 5"/>
          <p:cNvSpPr/>
          <p:nvPr/>
        </p:nvSpPr>
        <p:spPr>
          <a:xfrm>
            <a:off x="1486080" y="2274480"/>
            <a:ext cx="126756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423"/>
              </a:lnSpc>
            </a:pPr>
            <a:r>
              <a:rPr lang="en-IN" sz="1100" strike="noStrike">
                <a:solidFill>
                  <a:srgbClr val="0000ff"/>
                </a:solidFill>
                <a:latin typeface="Arial"/>
              </a:rPr>
              <a:t>IBM Cloud</a:t>
            </a:r>
            <a:r>
              <a:rPr lang="en-IN" sz="1100" strike="noStrike">
                <a:solidFill>
                  <a:srgbClr val="0000ff"/>
                </a:solidFill>
                <a:latin typeface="Arial"/>
              </a:rPr>
              <a:t> </a:t>
            </a:r>
            <a:r>
              <a:rPr lang="en-IN" sz="1100" strike="noStrike">
                <a:solidFill>
                  <a:srgbClr val="0000ff"/>
                </a:solidFill>
                <a:latin typeface="Arial"/>
              </a:rPr>
              <a:t>Manager  Controller</a:t>
            </a:r>
            <a:r>
              <a:rPr lang="en-IN" sz="1100" strike="noStrike">
                <a:solidFill>
                  <a:srgbClr val="0000ff"/>
                </a:solidFill>
                <a:latin typeface="Arial"/>
              </a:rPr>
              <a:t> </a:t>
            </a:r>
            <a:r>
              <a:rPr lang="en-IN" sz="1100" strike="noStrike">
                <a:solidFill>
                  <a:srgbClr val="0000ff"/>
                </a:solidFill>
                <a:latin typeface="Arial"/>
              </a:rPr>
              <a:t>Node</a:t>
            </a:r>
            <a:endParaRPr/>
          </a:p>
          <a:p>
            <a:pPr algn="just">
              <a:lnSpc>
                <a:spcPct val="90000"/>
              </a:lnSpc>
            </a:pPr>
            <a:r>
              <a:rPr b="1" lang="en-IN" sz="600" strike="noStrike">
                <a:solidFill>
                  <a:srgbClr val="008abf"/>
                </a:solidFill>
                <a:latin typeface="Arial"/>
              </a:rPr>
              <a:t>Nova-Compute  Cinder-</a:t>
            </a:r>
            <a:r>
              <a:rPr b="1" lang="en-IN" sz="600" strike="noStrike">
                <a:solidFill>
                  <a:srgbClr val="008abf"/>
                </a:solidFill>
                <a:latin typeface="Arial"/>
              </a:rPr>
              <a:t>V</a:t>
            </a:r>
            <a:r>
              <a:rPr b="1" lang="en-IN" sz="600" strike="noStrike">
                <a:solidFill>
                  <a:srgbClr val="008abf"/>
                </a:solidFill>
                <a:latin typeface="Arial"/>
              </a:rPr>
              <a:t>olume  DB2</a:t>
            </a:r>
            <a:endParaRPr/>
          </a:p>
          <a:p>
            <a:pPr algn="just">
              <a:lnSpc>
                <a:spcPts val="208"/>
              </a:lnSpc>
            </a:pPr>
            <a:r>
              <a:rPr b="1" lang="en-IN" sz="600" strike="noStrike">
                <a:solidFill>
                  <a:srgbClr val="008abf"/>
                </a:solidFill>
                <a:latin typeface="Arial"/>
              </a:rPr>
              <a:t>RabbitMQ</a:t>
            </a:r>
            <a:endParaRPr/>
          </a:p>
          <a:p>
            <a:pPr algn="just">
              <a:lnSpc>
                <a:spcPts val="250"/>
              </a:lnSpc>
            </a:pPr>
            <a:r>
              <a:rPr b="1" lang="en-IN" sz="600" strike="noStrike">
                <a:solidFill>
                  <a:srgbClr val="008abf"/>
                </a:solidFill>
                <a:latin typeface="Arial"/>
              </a:rPr>
              <a:t>Neutron-Network</a:t>
            </a:r>
            <a:endParaRPr/>
          </a:p>
        </p:txBody>
      </p:sp>
      <p:sp>
        <p:nvSpPr>
          <p:cNvPr id="1312" name="CustomShape 6"/>
          <p:cNvSpPr/>
          <p:nvPr/>
        </p:nvSpPr>
        <p:spPr>
          <a:xfrm>
            <a:off x="178560" y="1379880"/>
            <a:ext cx="6550200" cy="3902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3" name="CustomShape 7"/>
          <p:cNvSpPr/>
          <p:nvPr/>
        </p:nvSpPr>
        <p:spPr>
          <a:xfrm>
            <a:off x="2078280" y="1400760"/>
            <a:ext cx="2755440" cy="3697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4" name="CustomShape 8"/>
          <p:cNvSpPr/>
          <p:nvPr/>
        </p:nvSpPr>
        <p:spPr>
          <a:xfrm>
            <a:off x="228600" y="1428840"/>
            <a:ext cx="6397200" cy="237600"/>
          </a:xfrm>
          <a:custGeom>
            <a:avLst/>
            <a:gdLst/>
            <a:ahLst/>
            <a:rect l="0" t="0" r="r" b="b"/>
            <a:pathLst>
              <a:path w="6397231" h="238126">
                <a:moveTo>
                  <a:pt x="6357542" y="0"/>
                </a:moveTo>
                <a:lnTo>
                  <a:pt x="39687" y="0"/>
                </a:lnTo>
                <a:lnTo>
                  <a:pt x="24239" y="3118"/>
                </a:lnTo>
                <a:lnTo>
                  <a:pt x="11624" y="11623"/>
                </a:lnTo>
                <a:lnTo>
                  <a:pt x="3118" y="24238"/>
                </a:lnTo>
                <a:lnTo>
                  <a:pt x="0" y="39687"/>
                </a:lnTo>
                <a:lnTo>
                  <a:pt x="0" y="198437"/>
                </a:lnTo>
                <a:lnTo>
                  <a:pt x="3118" y="213886"/>
                </a:lnTo>
                <a:lnTo>
                  <a:pt x="11624" y="226501"/>
                </a:lnTo>
                <a:lnTo>
                  <a:pt x="24239" y="235006"/>
                </a:lnTo>
                <a:lnTo>
                  <a:pt x="39687" y="238125"/>
                </a:lnTo>
                <a:lnTo>
                  <a:pt x="6357542" y="238125"/>
                </a:lnTo>
                <a:lnTo>
                  <a:pt x="6372991" y="235006"/>
                </a:lnTo>
                <a:lnTo>
                  <a:pt x="6385606" y="226501"/>
                </a:lnTo>
                <a:lnTo>
                  <a:pt x="6394111" y="213886"/>
                </a:lnTo>
                <a:lnTo>
                  <a:pt x="6397230" y="198437"/>
                </a:lnTo>
                <a:lnTo>
                  <a:pt x="6397230" y="39687"/>
                </a:lnTo>
                <a:lnTo>
                  <a:pt x="6394111" y="24238"/>
                </a:lnTo>
                <a:lnTo>
                  <a:pt x="6385606" y="11623"/>
                </a:lnTo>
                <a:lnTo>
                  <a:pt x="6372991" y="3118"/>
                </a:lnTo>
                <a:lnTo>
                  <a:pt x="6357542" y="0"/>
                </a:lnTo>
              </a:path>
            </a:pathLst>
          </a:custGeom>
          <a:solidFill>
            <a:srgbClr val="0433ff">
              <a:alpha val="6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5" name="CustomShape 9"/>
          <p:cNvSpPr/>
          <p:nvPr/>
        </p:nvSpPr>
        <p:spPr>
          <a:xfrm>
            <a:off x="228600" y="1428840"/>
            <a:ext cx="6397200" cy="237600"/>
          </a:xfrm>
          <a:custGeom>
            <a:avLst/>
            <a:gdLst/>
            <a:ahLst/>
            <a:rect l="0" t="0" r="r" b="b"/>
            <a:pathLst>
              <a:path w="6397226" h="238125">
                <a:moveTo>
                  <a:pt x="0" y="39687"/>
                </a:moveTo>
                <a:lnTo>
                  <a:pt x="3118" y="24239"/>
                </a:lnTo>
                <a:lnTo>
                  <a:pt x="11624" y="11624"/>
                </a:lnTo>
                <a:lnTo>
                  <a:pt x="24239" y="3118"/>
                </a:lnTo>
                <a:lnTo>
                  <a:pt x="39687" y="0"/>
                </a:lnTo>
                <a:lnTo>
                  <a:pt x="6357535" y="0"/>
                </a:lnTo>
                <a:lnTo>
                  <a:pt x="6372984" y="3118"/>
                </a:lnTo>
                <a:lnTo>
                  <a:pt x="6385600" y="11624"/>
                </a:lnTo>
                <a:lnTo>
                  <a:pt x="6394106" y="24239"/>
                </a:lnTo>
                <a:lnTo>
                  <a:pt x="6397225" y="39687"/>
                </a:lnTo>
                <a:lnTo>
                  <a:pt x="6397225" y="198436"/>
                </a:lnTo>
                <a:lnTo>
                  <a:pt x="6394106" y="213885"/>
                </a:lnTo>
                <a:lnTo>
                  <a:pt x="6385600" y="226500"/>
                </a:lnTo>
                <a:lnTo>
                  <a:pt x="6372984" y="235005"/>
                </a:lnTo>
                <a:lnTo>
                  <a:pt x="6357535" y="238124"/>
                </a:lnTo>
                <a:lnTo>
                  <a:pt x="39687" y="238124"/>
                </a:lnTo>
                <a:lnTo>
                  <a:pt x="24239" y="235005"/>
                </a:lnTo>
                <a:lnTo>
                  <a:pt x="11624" y="226500"/>
                </a:lnTo>
                <a:lnTo>
                  <a:pt x="3118" y="213885"/>
                </a:lnTo>
                <a:lnTo>
                  <a:pt x="0" y="198436"/>
                </a:lnTo>
                <a:lnTo>
                  <a:pt x="0" y="39687"/>
                </a:lnTo>
              </a:path>
            </a:pathLst>
          </a:custGeom>
          <a:noFill/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6" name="CustomShape 10"/>
          <p:cNvSpPr/>
          <p:nvPr/>
        </p:nvSpPr>
        <p:spPr>
          <a:xfrm>
            <a:off x="2132640" y="1458000"/>
            <a:ext cx="2583000" cy="1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1200" strike="noStrike">
                <a:solidFill>
                  <a:srgbClr val="ffffff"/>
                </a:solidFill>
                <a:latin typeface="Arial"/>
              </a:rPr>
              <a:t>External Shared Customer</a:t>
            </a:r>
            <a:r>
              <a:rPr b="1" lang="en-IN" sz="12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1200" strike="noStrike">
                <a:solidFill>
                  <a:srgbClr val="ffffff"/>
                </a:solidFill>
                <a:latin typeface="Arial"/>
              </a:rPr>
              <a:t>Network</a:t>
            </a:r>
            <a:endParaRPr/>
          </a:p>
        </p:txBody>
      </p:sp>
      <p:sp>
        <p:nvSpPr>
          <p:cNvPr id="1317" name="CustomShape 11"/>
          <p:cNvSpPr/>
          <p:nvPr/>
        </p:nvSpPr>
        <p:spPr>
          <a:xfrm>
            <a:off x="3014640" y="2108880"/>
            <a:ext cx="1660680" cy="1848240"/>
          </a:xfrm>
          <a:custGeom>
            <a:avLst/>
            <a:gdLst/>
            <a:ahLst/>
            <a:rect l="0" t="0" r="r" b="b"/>
            <a:pathLst>
              <a:path w="1660919" h="1848444">
                <a:moveTo>
                  <a:pt x="0" y="0"/>
                </a:moveTo>
                <a:lnTo>
                  <a:pt x="1660918" y="0"/>
                </a:lnTo>
                <a:lnTo>
                  <a:pt x="1660918" y="1848443"/>
                </a:lnTo>
                <a:lnTo>
                  <a:pt x="0" y="1848443"/>
                </a:lnTo>
                <a:lnTo>
                  <a:pt x="0" y="0"/>
                </a:lnTo>
              </a:path>
            </a:pathLst>
          </a:custGeom>
          <a:solidFill>
            <a:srgbClr val="a8d6ff">
              <a:alpha val="3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8" name="CustomShape 12"/>
          <p:cNvSpPr/>
          <p:nvPr/>
        </p:nvSpPr>
        <p:spPr>
          <a:xfrm>
            <a:off x="3014640" y="2108880"/>
            <a:ext cx="1660680" cy="1848240"/>
          </a:xfrm>
          <a:custGeom>
            <a:avLst/>
            <a:gdLst/>
            <a:ahLst/>
            <a:rect l="0" t="0" r="r" b="b"/>
            <a:pathLst>
              <a:path w="1660919" h="1848439">
                <a:moveTo>
                  <a:pt x="0" y="0"/>
                </a:moveTo>
                <a:lnTo>
                  <a:pt x="1660918" y="0"/>
                </a:lnTo>
                <a:lnTo>
                  <a:pt x="1660918" y="1848438"/>
                </a:lnTo>
                <a:lnTo>
                  <a:pt x="0" y="1848438"/>
                </a:lnTo>
                <a:lnTo>
                  <a:pt x="0" y="0"/>
                </a:lnTo>
              </a:path>
            </a:pathLst>
          </a:custGeom>
          <a:noFill/>
          <a:ln w="9360">
            <a:solidFill>
              <a:srgbClr val="009cc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9" name="CustomShape 13"/>
          <p:cNvSpPr/>
          <p:nvPr/>
        </p:nvSpPr>
        <p:spPr>
          <a:xfrm>
            <a:off x="3385440" y="2187360"/>
            <a:ext cx="964800" cy="16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1100" strike="noStrike">
                <a:solidFill>
                  <a:srgbClr val="0000ff"/>
                </a:solidFill>
                <a:latin typeface="Arial"/>
              </a:rPr>
              <a:t>Compute</a:t>
            </a:r>
            <a:r>
              <a:rPr lang="en-IN" sz="1100" strike="noStrike">
                <a:solidFill>
                  <a:srgbClr val="0000ff"/>
                </a:solidFill>
                <a:latin typeface="Arial"/>
              </a:rPr>
              <a:t> </a:t>
            </a:r>
            <a:r>
              <a:rPr lang="en-IN" sz="1100" strike="noStrike">
                <a:solidFill>
                  <a:srgbClr val="0000ff"/>
                </a:solidFill>
                <a:latin typeface="Arial"/>
              </a:rPr>
              <a:t>Node</a:t>
            </a:r>
            <a:endParaRPr/>
          </a:p>
        </p:txBody>
      </p:sp>
      <p:sp>
        <p:nvSpPr>
          <p:cNvPr id="1320" name="CustomShape 14"/>
          <p:cNvSpPr/>
          <p:nvPr/>
        </p:nvSpPr>
        <p:spPr>
          <a:xfrm>
            <a:off x="3050640" y="2651760"/>
            <a:ext cx="635400" cy="46944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1" name="CustomShape 15"/>
          <p:cNvSpPr/>
          <p:nvPr/>
        </p:nvSpPr>
        <p:spPr>
          <a:xfrm>
            <a:off x="3096360" y="2663280"/>
            <a:ext cx="542520" cy="40068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2" name="CustomShape 16"/>
          <p:cNvSpPr/>
          <p:nvPr/>
        </p:nvSpPr>
        <p:spPr>
          <a:xfrm>
            <a:off x="3316680" y="2851200"/>
            <a:ext cx="635400" cy="4734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3" name="CustomShape 17"/>
          <p:cNvSpPr/>
          <p:nvPr/>
        </p:nvSpPr>
        <p:spPr>
          <a:xfrm>
            <a:off x="3364200" y="2864520"/>
            <a:ext cx="542520" cy="40068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4" name="CustomShape 18"/>
          <p:cNvSpPr/>
          <p:nvPr/>
        </p:nvSpPr>
        <p:spPr>
          <a:xfrm>
            <a:off x="3661920" y="2980080"/>
            <a:ext cx="631440" cy="473400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5" name="CustomShape 19"/>
          <p:cNvSpPr/>
          <p:nvPr/>
        </p:nvSpPr>
        <p:spPr>
          <a:xfrm>
            <a:off x="3706560" y="2993040"/>
            <a:ext cx="542520" cy="40068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6" name="CustomShape 20"/>
          <p:cNvSpPr/>
          <p:nvPr/>
        </p:nvSpPr>
        <p:spPr>
          <a:xfrm>
            <a:off x="3853080" y="3171240"/>
            <a:ext cx="635400" cy="473400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7" name="CustomShape 21"/>
          <p:cNvSpPr/>
          <p:nvPr/>
        </p:nvSpPr>
        <p:spPr>
          <a:xfrm>
            <a:off x="3899880" y="3186000"/>
            <a:ext cx="542520" cy="400680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8" name="CustomShape 22"/>
          <p:cNvSpPr/>
          <p:nvPr/>
        </p:nvSpPr>
        <p:spPr>
          <a:xfrm>
            <a:off x="1604520" y="3931920"/>
            <a:ext cx="141120" cy="693720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9" name="CustomShape 23"/>
          <p:cNvSpPr/>
          <p:nvPr/>
        </p:nvSpPr>
        <p:spPr>
          <a:xfrm>
            <a:off x="1675080" y="3957480"/>
            <a:ext cx="360" cy="603000"/>
          </a:xfrm>
          <a:custGeom>
            <a:avLst/>
            <a:gdLst/>
            <a:ahLst/>
            <a:rect l="0" t="0" r="r" b="b"/>
            <a:pathLst>
              <a:path w="1" h="602754">
                <a:moveTo>
                  <a:pt x="0" y="0"/>
                </a:moveTo>
                <a:lnTo>
                  <a:pt x="0" y="602753"/>
                </a:lnTo>
              </a:path>
            </a:pathLst>
          </a:custGeom>
          <a:noFill/>
          <a:ln w="50760">
            <a:solidFill>
              <a:srgbClr val="ff26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0" name="CustomShape 24"/>
          <p:cNvSpPr/>
          <p:nvPr/>
        </p:nvSpPr>
        <p:spPr>
          <a:xfrm>
            <a:off x="4729320" y="2108880"/>
            <a:ext cx="1660680" cy="1848240"/>
          </a:xfrm>
          <a:custGeom>
            <a:avLst/>
            <a:gdLst/>
            <a:ahLst/>
            <a:rect l="0" t="0" r="r" b="b"/>
            <a:pathLst>
              <a:path w="1660919" h="1848444">
                <a:moveTo>
                  <a:pt x="0" y="0"/>
                </a:moveTo>
                <a:lnTo>
                  <a:pt x="1660918" y="0"/>
                </a:lnTo>
                <a:lnTo>
                  <a:pt x="1660918" y="1848443"/>
                </a:lnTo>
                <a:lnTo>
                  <a:pt x="0" y="1848443"/>
                </a:lnTo>
                <a:lnTo>
                  <a:pt x="0" y="0"/>
                </a:lnTo>
              </a:path>
            </a:pathLst>
          </a:custGeom>
          <a:solidFill>
            <a:srgbClr val="a8d6ff">
              <a:alpha val="3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1" name="CustomShape 25"/>
          <p:cNvSpPr/>
          <p:nvPr/>
        </p:nvSpPr>
        <p:spPr>
          <a:xfrm>
            <a:off x="4729320" y="2108880"/>
            <a:ext cx="1660680" cy="1848240"/>
          </a:xfrm>
          <a:custGeom>
            <a:avLst/>
            <a:gdLst/>
            <a:ahLst/>
            <a:rect l="0" t="0" r="r" b="b"/>
            <a:pathLst>
              <a:path w="1660919" h="1848439">
                <a:moveTo>
                  <a:pt x="0" y="0"/>
                </a:moveTo>
                <a:lnTo>
                  <a:pt x="1660918" y="0"/>
                </a:lnTo>
                <a:lnTo>
                  <a:pt x="1660918" y="1848438"/>
                </a:lnTo>
                <a:lnTo>
                  <a:pt x="0" y="1848438"/>
                </a:lnTo>
                <a:lnTo>
                  <a:pt x="0" y="0"/>
                </a:lnTo>
              </a:path>
            </a:pathLst>
          </a:custGeom>
          <a:noFill/>
          <a:ln w="9360">
            <a:solidFill>
              <a:srgbClr val="009cc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2" name="CustomShape 26"/>
          <p:cNvSpPr/>
          <p:nvPr/>
        </p:nvSpPr>
        <p:spPr>
          <a:xfrm>
            <a:off x="5099760" y="2187360"/>
            <a:ext cx="964800" cy="16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1100" strike="noStrike">
                <a:solidFill>
                  <a:srgbClr val="0000ff"/>
                </a:solidFill>
                <a:latin typeface="Arial"/>
              </a:rPr>
              <a:t>Compute</a:t>
            </a:r>
            <a:r>
              <a:rPr lang="en-IN" sz="1100" strike="noStrike">
                <a:solidFill>
                  <a:srgbClr val="0000ff"/>
                </a:solidFill>
                <a:latin typeface="Arial"/>
              </a:rPr>
              <a:t> </a:t>
            </a:r>
            <a:r>
              <a:rPr lang="en-IN" sz="1100" strike="noStrike">
                <a:solidFill>
                  <a:srgbClr val="0000ff"/>
                </a:solidFill>
                <a:latin typeface="Arial"/>
              </a:rPr>
              <a:t>Node</a:t>
            </a:r>
            <a:endParaRPr/>
          </a:p>
        </p:txBody>
      </p:sp>
      <p:sp>
        <p:nvSpPr>
          <p:cNvPr id="1333" name="CustomShape 27"/>
          <p:cNvSpPr/>
          <p:nvPr/>
        </p:nvSpPr>
        <p:spPr>
          <a:xfrm>
            <a:off x="4763160" y="2651760"/>
            <a:ext cx="635400" cy="469440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4" name="CustomShape 28"/>
          <p:cNvSpPr/>
          <p:nvPr/>
        </p:nvSpPr>
        <p:spPr>
          <a:xfrm>
            <a:off x="4810680" y="2663280"/>
            <a:ext cx="542520" cy="400680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5" name="CustomShape 29"/>
          <p:cNvSpPr/>
          <p:nvPr/>
        </p:nvSpPr>
        <p:spPr>
          <a:xfrm>
            <a:off x="5033520" y="2851200"/>
            <a:ext cx="635400" cy="473400"/>
          </a:xfrm>
          <a:prstGeom prst="rect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6" name="CustomShape 30"/>
          <p:cNvSpPr/>
          <p:nvPr/>
        </p:nvSpPr>
        <p:spPr>
          <a:xfrm>
            <a:off x="5078520" y="2864520"/>
            <a:ext cx="542520" cy="400680"/>
          </a:xfrm>
          <a:prstGeom prst="rect">
            <a:avLst/>
          </a:pr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7" name="CustomShape 31"/>
          <p:cNvSpPr/>
          <p:nvPr/>
        </p:nvSpPr>
        <p:spPr>
          <a:xfrm>
            <a:off x="5374080" y="2980080"/>
            <a:ext cx="635400" cy="473400"/>
          </a:xfrm>
          <a:prstGeom prst="rect">
            <a:avLst/>
          </a:prstGeom>
          <a:blipFill>
            <a:blip r:embed="rId1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8" name="CustomShape 32"/>
          <p:cNvSpPr/>
          <p:nvPr/>
        </p:nvSpPr>
        <p:spPr>
          <a:xfrm>
            <a:off x="5420880" y="2993040"/>
            <a:ext cx="542520" cy="400680"/>
          </a:xfrm>
          <a:prstGeom prst="rect">
            <a:avLst/>
          </a:prstGeom>
          <a:blipFill>
            <a:blip r:embed="rId1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9" name="CustomShape 33"/>
          <p:cNvSpPr/>
          <p:nvPr/>
        </p:nvSpPr>
        <p:spPr>
          <a:xfrm>
            <a:off x="5569560" y="3171240"/>
            <a:ext cx="631440" cy="473400"/>
          </a:xfrm>
          <a:prstGeom prst="rect">
            <a:avLst/>
          </a:prstGeom>
          <a:blipFill>
            <a:blip r:embed="rId1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0" name="CustomShape 34"/>
          <p:cNvSpPr/>
          <p:nvPr/>
        </p:nvSpPr>
        <p:spPr>
          <a:xfrm>
            <a:off x="5614560" y="3186000"/>
            <a:ext cx="542520" cy="400680"/>
          </a:xfrm>
          <a:prstGeom prst="rect">
            <a:avLst/>
          </a:prstGeom>
          <a:blipFill>
            <a:blip r:embed="rId2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1" name="CustomShape 35"/>
          <p:cNvSpPr/>
          <p:nvPr/>
        </p:nvSpPr>
        <p:spPr>
          <a:xfrm>
            <a:off x="4086360" y="822960"/>
            <a:ext cx="832680" cy="441720"/>
          </a:xfrm>
          <a:prstGeom prst="rect">
            <a:avLst/>
          </a:prstGeom>
          <a:blipFill>
            <a:blip r:embed="rId2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2" name="CustomShape 36"/>
          <p:cNvSpPr/>
          <p:nvPr/>
        </p:nvSpPr>
        <p:spPr>
          <a:xfrm>
            <a:off x="178560" y="4505400"/>
            <a:ext cx="6550200" cy="357120"/>
          </a:xfrm>
          <a:prstGeom prst="rect">
            <a:avLst/>
          </a:prstGeom>
          <a:blipFill>
            <a:blip r:embed="rId2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3" name="CustomShape 37"/>
          <p:cNvSpPr/>
          <p:nvPr/>
        </p:nvSpPr>
        <p:spPr>
          <a:xfrm>
            <a:off x="1641600" y="4509720"/>
            <a:ext cx="3619800" cy="369720"/>
          </a:xfrm>
          <a:prstGeom prst="rect">
            <a:avLst/>
          </a:prstGeom>
          <a:blipFill>
            <a:blip r:embed="rId2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4" name="CustomShape 38"/>
          <p:cNvSpPr/>
          <p:nvPr/>
        </p:nvSpPr>
        <p:spPr>
          <a:xfrm>
            <a:off x="228600" y="4552920"/>
            <a:ext cx="6397200" cy="208080"/>
          </a:xfrm>
          <a:custGeom>
            <a:avLst/>
            <a:gdLst/>
            <a:ahLst/>
            <a:rect l="0" t="0" r="r" b="b"/>
            <a:pathLst>
              <a:path w="6397232" h="208062">
                <a:moveTo>
                  <a:pt x="6362547" y="0"/>
                </a:moveTo>
                <a:lnTo>
                  <a:pt x="34677" y="0"/>
                </a:lnTo>
                <a:lnTo>
                  <a:pt x="21179" y="2725"/>
                </a:lnTo>
                <a:lnTo>
                  <a:pt x="10156" y="10156"/>
                </a:lnTo>
                <a:lnTo>
                  <a:pt x="2725" y="21179"/>
                </a:lnTo>
                <a:lnTo>
                  <a:pt x="0" y="34677"/>
                </a:lnTo>
                <a:lnTo>
                  <a:pt x="0" y="173384"/>
                </a:lnTo>
                <a:lnTo>
                  <a:pt x="2725" y="186882"/>
                </a:lnTo>
                <a:lnTo>
                  <a:pt x="10156" y="197904"/>
                </a:lnTo>
                <a:lnTo>
                  <a:pt x="21179" y="205336"/>
                </a:lnTo>
                <a:lnTo>
                  <a:pt x="34677" y="208061"/>
                </a:lnTo>
                <a:lnTo>
                  <a:pt x="6362547" y="208061"/>
                </a:lnTo>
                <a:lnTo>
                  <a:pt x="6376046" y="205336"/>
                </a:lnTo>
                <a:lnTo>
                  <a:pt x="6387071" y="197904"/>
                </a:lnTo>
                <a:lnTo>
                  <a:pt x="6394505" y="186882"/>
                </a:lnTo>
                <a:lnTo>
                  <a:pt x="6397231" y="173384"/>
                </a:lnTo>
                <a:lnTo>
                  <a:pt x="6397231" y="34677"/>
                </a:lnTo>
                <a:lnTo>
                  <a:pt x="6394505" y="21179"/>
                </a:lnTo>
                <a:lnTo>
                  <a:pt x="6387071" y="10156"/>
                </a:lnTo>
                <a:lnTo>
                  <a:pt x="6376046" y="2725"/>
                </a:lnTo>
                <a:lnTo>
                  <a:pt x="6362547" y="0"/>
                </a:lnTo>
              </a:path>
            </a:pathLst>
          </a:custGeom>
          <a:solidFill>
            <a:srgbClr val="ff2600">
              <a:alpha val="6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5" name="CustomShape 39"/>
          <p:cNvSpPr/>
          <p:nvPr/>
        </p:nvSpPr>
        <p:spPr>
          <a:xfrm>
            <a:off x="228600" y="4552920"/>
            <a:ext cx="6397200" cy="208080"/>
          </a:xfrm>
          <a:custGeom>
            <a:avLst/>
            <a:gdLst/>
            <a:ahLst/>
            <a:rect l="0" t="0" r="r" b="b"/>
            <a:pathLst>
              <a:path w="6397226" h="208062">
                <a:moveTo>
                  <a:pt x="0" y="34677"/>
                </a:moveTo>
                <a:lnTo>
                  <a:pt x="2725" y="21179"/>
                </a:lnTo>
                <a:lnTo>
                  <a:pt x="10156" y="10156"/>
                </a:lnTo>
                <a:lnTo>
                  <a:pt x="21179" y="2725"/>
                </a:lnTo>
                <a:lnTo>
                  <a:pt x="34677" y="0"/>
                </a:lnTo>
                <a:lnTo>
                  <a:pt x="6362545" y="0"/>
                </a:lnTo>
                <a:lnTo>
                  <a:pt x="6376043" y="2725"/>
                </a:lnTo>
                <a:lnTo>
                  <a:pt x="6387066" y="10156"/>
                </a:lnTo>
                <a:lnTo>
                  <a:pt x="6394499" y="21179"/>
                </a:lnTo>
                <a:lnTo>
                  <a:pt x="6397225" y="34677"/>
                </a:lnTo>
                <a:lnTo>
                  <a:pt x="6397225" y="173383"/>
                </a:lnTo>
                <a:lnTo>
                  <a:pt x="6394499" y="186882"/>
                </a:lnTo>
                <a:lnTo>
                  <a:pt x="6387066" y="197904"/>
                </a:lnTo>
                <a:lnTo>
                  <a:pt x="6376043" y="205336"/>
                </a:lnTo>
                <a:lnTo>
                  <a:pt x="6362545" y="208061"/>
                </a:lnTo>
                <a:lnTo>
                  <a:pt x="34677" y="208061"/>
                </a:lnTo>
                <a:lnTo>
                  <a:pt x="21179" y="205336"/>
                </a:lnTo>
                <a:lnTo>
                  <a:pt x="10156" y="197904"/>
                </a:lnTo>
                <a:lnTo>
                  <a:pt x="2725" y="186882"/>
                </a:lnTo>
                <a:lnTo>
                  <a:pt x="0" y="173383"/>
                </a:lnTo>
                <a:lnTo>
                  <a:pt x="0" y="34677"/>
                </a:lnTo>
              </a:path>
            </a:pathLst>
          </a:custGeom>
          <a:noFill/>
          <a:ln w="9360">
            <a:solidFill>
              <a:srgbClr val="6a3a9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6" name="CustomShape 40"/>
          <p:cNvSpPr/>
          <p:nvPr/>
        </p:nvSpPr>
        <p:spPr>
          <a:xfrm>
            <a:off x="2165040" y="4567320"/>
            <a:ext cx="2989800" cy="1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1200" strike="noStrike">
                <a:solidFill>
                  <a:srgbClr val="ffffff"/>
                </a:solidFill>
                <a:latin typeface="Arial"/>
              </a:rPr>
              <a:t>Private OpenStack Management</a:t>
            </a:r>
            <a:r>
              <a:rPr b="1" lang="en-IN" sz="12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1200" strike="noStrike">
                <a:solidFill>
                  <a:srgbClr val="ffffff"/>
                </a:solidFill>
                <a:latin typeface="Arial"/>
              </a:rPr>
              <a:t>Network</a:t>
            </a:r>
            <a:endParaRPr/>
          </a:p>
        </p:txBody>
      </p:sp>
      <p:sp>
        <p:nvSpPr>
          <p:cNvPr id="1347" name="CustomShape 41"/>
          <p:cNvSpPr/>
          <p:nvPr/>
        </p:nvSpPr>
        <p:spPr>
          <a:xfrm>
            <a:off x="1460880" y="3193920"/>
            <a:ext cx="1339200" cy="670680"/>
          </a:xfrm>
          <a:prstGeom prst="rect">
            <a:avLst/>
          </a:prstGeom>
          <a:blipFill>
            <a:blip r:embed="rId2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8" name="CustomShape 42"/>
          <p:cNvSpPr/>
          <p:nvPr/>
        </p:nvSpPr>
        <p:spPr>
          <a:xfrm>
            <a:off x="1712520" y="1641600"/>
            <a:ext cx="141120" cy="531720"/>
          </a:xfrm>
          <a:prstGeom prst="rect">
            <a:avLst/>
          </a:prstGeom>
          <a:blipFill>
            <a:blip r:embed="rId2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9" name="CustomShape 43"/>
          <p:cNvSpPr/>
          <p:nvPr/>
        </p:nvSpPr>
        <p:spPr>
          <a:xfrm>
            <a:off x="1782360" y="1666800"/>
            <a:ext cx="360" cy="442080"/>
          </a:xfrm>
          <a:custGeom>
            <a:avLst/>
            <a:gdLst/>
            <a:ahLst/>
            <a:rect l="0" t="0" r="r" b="b"/>
            <a:pathLst>
              <a:path w="1" h="442020">
                <a:moveTo>
                  <a:pt x="0" y="0"/>
                </a:moveTo>
                <a:lnTo>
                  <a:pt x="0" y="442019"/>
                </a:lnTo>
              </a:path>
            </a:pathLst>
          </a:custGeom>
          <a:noFill/>
          <a:ln w="50760">
            <a:solidFill>
              <a:srgbClr val="0433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0" name="CustomShape 44"/>
          <p:cNvSpPr/>
          <p:nvPr/>
        </p:nvSpPr>
        <p:spPr>
          <a:xfrm>
            <a:off x="2514600" y="1641600"/>
            <a:ext cx="141120" cy="531720"/>
          </a:xfrm>
          <a:prstGeom prst="rect">
            <a:avLst/>
          </a:prstGeom>
          <a:blipFill>
            <a:blip r:embed="rId2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1" name="CustomShape 45"/>
          <p:cNvSpPr/>
          <p:nvPr/>
        </p:nvSpPr>
        <p:spPr>
          <a:xfrm>
            <a:off x="2585880" y="1666800"/>
            <a:ext cx="360" cy="442080"/>
          </a:xfrm>
          <a:custGeom>
            <a:avLst/>
            <a:gdLst/>
            <a:ahLst/>
            <a:rect l="0" t="0" r="r" b="b"/>
            <a:pathLst>
              <a:path w="1" h="442020">
                <a:moveTo>
                  <a:pt x="0" y="0"/>
                </a:moveTo>
                <a:lnTo>
                  <a:pt x="0" y="442019"/>
                </a:lnTo>
              </a:path>
            </a:pathLst>
          </a:custGeom>
          <a:noFill/>
          <a:ln w="50760">
            <a:solidFill>
              <a:srgbClr val="0433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2" name="CustomShape 46"/>
          <p:cNvSpPr/>
          <p:nvPr/>
        </p:nvSpPr>
        <p:spPr>
          <a:xfrm>
            <a:off x="664920" y="1824480"/>
            <a:ext cx="1217520" cy="128520"/>
          </a:xfrm>
          <a:prstGeom prst="rect">
            <a:avLst/>
          </a:prstGeom>
          <a:blipFill>
            <a:blip r:embed="rId2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3" name="CustomShape 47"/>
          <p:cNvSpPr/>
          <p:nvPr/>
        </p:nvSpPr>
        <p:spPr>
          <a:xfrm>
            <a:off x="710640" y="1867680"/>
            <a:ext cx="1125000" cy="360"/>
          </a:xfrm>
          <a:custGeom>
            <a:avLst/>
            <a:gdLst/>
            <a:ahLst/>
            <a:rect l="0" t="0" r="r" b="b"/>
            <a:pathLst>
              <a:path w="1125140" h="2">
                <a:moveTo>
                  <a:pt x="0" y="0"/>
                </a:moveTo>
                <a:lnTo>
                  <a:pt x="1125139" y="1"/>
                </a:lnTo>
              </a:path>
            </a:pathLst>
          </a:custGeom>
          <a:noFill/>
          <a:ln w="38160">
            <a:solidFill>
              <a:srgbClr val="0433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4" name="CustomShape 48"/>
          <p:cNvSpPr/>
          <p:nvPr/>
        </p:nvSpPr>
        <p:spPr>
          <a:xfrm>
            <a:off x="644400" y="1841400"/>
            <a:ext cx="132480" cy="934920"/>
          </a:xfrm>
          <a:prstGeom prst="rect">
            <a:avLst/>
          </a:prstGeom>
          <a:blipFill>
            <a:blip r:embed="rId2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5" name="CustomShape 49"/>
          <p:cNvSpPr/>
          <p:nvPr/>
        </p:nvSpPr>
        <p:spPr>
          <a:xfrm>
            <a:off x="710640" y="1867680"/>
            <a:ext cx="360" cy="843480"/>
          </a:xfrm>
          <a:custGeom>
            <a:avLst/>
            <a:gdLst/>
            <a:ahLst/>
            <a:rect l="0" t="0" r="r" b="b"/>
            <a:pathLst>
              <a:path w="2" h="843855">
                <a:moveTo>
                  <a:pt x="0" y="0"/>
                </a:moveTo>
                <a:lnTo>
                  <a:pt x="1" y="843854"/>
                </a:lnTo>
              </a:path>
            </a:pathLst>
          </a:custGeom>
          <a:noFill/>
          <a:ln w="38160">
            <a:solidFill>
              <a:srgbClr val="0433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6" name="CustomShape 50"/>
          <p:cNvSpPr/>
          <p:nvPr/>
        </p:nvSpPr>
        <p:spPr>
          <a:xfrm>
            <a:off x="3267000" y="3931920"/>
            <a:ext cx="141120" cy="693720"/>
          </a:xfrm>
          <a:prstGeom prst="rect">
            <a:avLst/>
          </a:prstGeom>
          <a:blipFill>
            <a:blip r:embed="rId2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7" name="CustomShape 51"/>
          <p:cNvSpPr/>
          <p:nvPr/>
        </p:nvSpPr>
        <p:spPr>
          <a:xfrm>
            <a:off x="3336120" y="3957480"/>
            <a:ext cx="360" cy="603000"/>
          </a:xfrm>
          <a:custGeom>
            <a:avLst/>
            <a:gdLst/>
            <a:ahLst/>
            <a:rect l="0" t="0" r="r" b="b"/>
            <a:pathLst>
              <a:path w="2" h="602754">
                <a:moveTo>
                  <a:pt x="0" y="0"/>
                </a:moveTo>
                <a:lnTo>
                  <a:pt x="1" y="602753"/>
                </a:lnTo>
              </a:path>
            </a:pathLst>
          </a:custGeom>
          <a:noFill/>
          <a:ln w="50760">
            <a:solidFill>
              <a:srgbClr val="ff26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8" name="CustomShape 52"/>
          <p:cNvSpPr/>
          <p:nvPr/>
        </p:nvSpPr>
        <p:spPr>
          <a:xfrm>
            <a:off x="4871160" y="3931920"/>
            <a:ext cx="141120" cy="693720"/>
          </a:xfrm>
          <a:prstGeom prst="rect">
            <a:avLst/>
          </a:prstGeom>
          <a:blipFill>
            <a:blip r:embed="rId3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9" name="CustomShape 53"/>
          <p:cNvSpPr/>
          <p:nvPr/>
        </p:nvSpPr>
        <p:spPr>
          <a:xfrm>
            <a:off x="4943520" y="3957480"/>
            <a:ext cx="360" cy="603000"/>
          </a:xfrm>
          <a:custGeom>
            <a:avLst/>
            <a:gdLst/>
            <a:ahLst/>
            <a:rect l="0" t="0" r="r" b="b"/>
            <a:pathLst>
              <a:path w="2" h="602754">
                <a:moveTo>
                  <a:pt x="0" y="0"/>
                </a:moveTo>
                <a:lnTo>
                  <a:pt x="1" y="602753"/>
                </a:lnTo>
              </a:path>
            </a:pathLst>
          </a:custGeom>
          <a:noFill/>
          <a:ln w="50760">
            <a:solidFill>
              <a:srgbClr val="ff26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0" name="CustomShape 54"/>
          <p:cNvSpPr/>
          <p:nvPr/>
        </p:nvSpPr>
        <p:spPr>
          <a:xfrm>
            <a:off x="540360" y="4127400"/>
            <a:ext cx="6150960" cy="357120"/>
          </a:xfrm>
          <a:prstGeom prst="rect">
            <a:avLst/>
          </a:prstGeom>
          <a:blipFill>
            <a:blip r:embed="rId3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1" name="CustomShape 55"/>
          <p:cNvSpPr/>
          <p:nvPr/>
        </p:nvSpPr>
        <p:spPr>
          <a:xfrm>
            <a:off x="1379880" y="4156200"/>
            <a:ext cx="4451040" cy="319680"/>
          </a:xfrm>
          <a:prstGeom prst="rect">
            <a:avLst/>
          </a:prstGeom>
          <a:blipFill>
            <a:blip r:embed="rId3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2" name="CustomShape 56"/>
          <p:cNvSpPr/>
          <p:nvPr/>
        </p:nvSpPr>
        <p:spPr>
          <a:xfrm>
            <a:off x="603720" y="4172040"/>
            <a:ext cx="6022080" cy="227520"/>
          </a:xfrm>
          <a:custGeom>
            <a:avLst/>
            <a:gdLst/>
            <a:ahLst/>
            <a:rect l="0" t="0" r="r" b="b"/>
            <a:pathLst>
              <a:path w="6022184" h="227409">
                <a:moveTo>
                  <a:pt x="5984274" y="0"/>
                </a:moveTo>
                <a:lnTo>
                  <a:pt x="37901" y="0"/>
                </a:lnTo>
                <a:lnTo>
                  <a:pt x="23148" y="2978"/>
                </a:lnTo>
                <a:lnTo>
                  <a:pt x="11101" y="11101"/>
                </a:lnTo>
                <a:lnTo>
                  <a:pt x="2978" y="23148"/>
                </a:lnTo>
                <a:lnTo>
                  <a:pt x="0" y="37901"/>
                </a:lnTo>
                <a:lnTo>
                  <a:pt x="0" y="189506"/>
                </a:lnTo>
                <a:lnTo>
                  <a:pt x="2978" y="204260"/>
                </a:lnTo>
                <a:lnTo>
                  <a:pt x="11101" y="216307"/>
                </a:lnTo>
                <a:lnTo>
                  <a:pt x="23148" y="224430"/>
                </a:lnTo>
                <a:lnTo>
                  <a:pt x="37901" y="227408"/>
                </a:lnTo>
                <a:lnTo>
                  <a:pt x="5984274" y="227408"/>
                </a:lnTo>
                <a:lnTo>
                  <a:pt x="5999032" y="224430"/>
                </a:lnTo>
                <a:lnTo>
                  <a:pt x="6011082" y="216307"/>
                </a:lnTo>
                <a:lnTo>
                  <a:pt x="6019205" y="204260"/>
                </a:lnTo>
                <a:lnTo>
                  <a:pt x="6022183" y="189506"/>
                </a:lnTo>
                <a:lnTo>
                  <a:pt x="6022183" y="37901"/>
                </a:lnTo>
                <a:lnTo>
                  <a:pt x="6019205" y="23148"/>
                </a:lnTo>
                <a:lnTo>
                  <a:pt x="6011082" y="11101"/>
                </a:lnTo>
                <a:lnTo>
                  <a:pt x="5999032" y="2978"/>
                </a:lnTo>
                <a:lnTo>
                  <a:pt x="5984274" y="0"/>
                </a:lnTo>
              </a:path>
            </a:pathLst>
          </a:custGeom>
          <a:solidFill>
            <a:srgbClr val="008f00">
              <a:alpha val="6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3" name="CustomShape 57"/>
          <p:cNvSpPr/>
          <p:nvPr/>
        </p:nvSpPr>
        <p:spPr>
          <a:xfrm>
            <a:off x="603720" y="4172040"/>
            <a:ext cx="6022080" cy="227520"/>
          </a:xfrm>
          <a:custGeom>
            <a:avLst/>
            <a:gdLst/>
            <a:ahLst/>
            <a:rect l="0" t="0" r="r" b="b"/>
            <a:pathLst>
              <a:path w="6022176" h="227409">
                <a:moveTo>
                  <a:pt x="0" y="37901"/>
                </a:moveTo>
                <a:lnTo>
                  <a:pt x="2978" y="23148"/>
                </a:lnTo>
                <a:lnTo>
                  <a:pt x="11101" y="11101"/>
                </a:lnTo>
                <a:lnTo>
                  <a:pt x="23148" y="2978"/>
                </a:lnTo>
                <a:lnTo>
                  <a:pt x="37902" y="0"/>
                </a:lnTo>
                <a:lnTo>
                  <a:pt x="5984275" y="0"/>
                </a:lnTo>
                <a:lnTo>
                  <a:pt x="5999027" y="2978"/>
                </a:lnTo>
                <a:lnTo>
                  <a:pt x="6011074" y="11101"/>
                </a:lnTo>
                <a:lnTo>
                  <a:pt x="6019197" y="23148"/>
                </a:lnTo>
                <a:lnTo>
                  <a:pt x="6022175" y="37901"/>
                </a:lnTo>
                <a:lnTo>
                  <a:pt x="6022175" y="189506"/>
                </a:lnTo>
                <a:lnTo>
                  <a:pt x="6019197" y="204260"/>
                </a:lnTo>
                <a:lnTo>
                  <a:pt x="6011074" y="216307"/>
                </a:lnTo>
                <a:lnTo>
                  <a:pt x="5999027" y="224430"/>
                </a:lnTo>
                <a:lnTo>
                  <a:pt x="5984275" y="227408"/>
                </a:lnTo>
                <a:lnTo>
                  <a:pt x="37902" y="227408"/>
                </a:lnTo>
                <a:lnTo>
                  <a:pt x="23148" y="224430"/>
                </a:lnTo>
                <a:lnTo>
                  <a:pt x="11101" y="216307"/>
                </a:lnTo>
                <a:lnTo>
                  <a:pt x="2978" y="204260"/>
                </a:lnTo>
                <a:lnTo>
                  <a:pt x="0" y="189506"/>
                </a:lnTo>
                <a:lnTo>
                  <a:pt x="0" y="37901"/>
                </a:lnTo>
              </a:path>
            </a:pathLst>
          </a:custGeom>
          <a:noFill/>
          <a:ln w="38160">
            <a:solidFill>
              <a:srgbClr val="007c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4" name="CustomShape 58"/>
          <p:cNvSpPr/>
          <p:nvPr/>
        </p:nvSpPr>
        <p:spPr>
          <a:xfrm>
            <a:off x="1440360" y="4195800"/>
            <a:ext cx="4338720" cy="1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1200" strike="noStrike">
                <a:solidFill>
                  <a:srgbClr val="ffffff"/>
                </a:solidFill>
                <a:latin typeface="Arial"/>
              </a:rPr>
              <a:t>Bluemix </a:t>
            </a:r>
            <a:r>
              <a:rPr b="1" lang="en-IN" sz="1200" strike="noStrike">
                <a:solidFill>
                  <a:srgbClr val="ffffff"/>
                </a:solidFill>
                <a:latin typeface="Arial"/>
              </a:rPr>
              <a:t>Tenant </a:t>
            </a:r>
            <a:r>
              <a:rPr b="1" lang="en-IN" sz="1200" strike="noStrike">
                <a:solidFill>
                  <a:srgbClr val="ffffff"/>
                </a:solidFill>
                <a:latin typeface="Arial"/>
              </a:rPr>
              <a:t>Private VM Data Network using GRE</a:t>
            </a:r>
            <a:r>
              <a:rPr b="1" lang="en-IN" sz="12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1200" strike="noStrike">
                <a:solidFill>
                  <a:srgbClr val="ffffff"/>
                </a:solidFill>
                <a:latin typeface="Arial"/>
              </a:rPr>
              <a:t>Tunnel</a:t>
            </a:r>
            <a:endParaRPr/>
          </a:p>
        </p:txBody>
      </p:sp>
      <p:sp>
        <p:nvSpPr>
          <p:cNvPr id="1365" name="CustomShape 59"/>
          <p:cNvSpPr/>
          <p:nvPr/>
        </p:nvSpPr>
        <p:spPr>
          <a:xfrm>
            <a:off x="644400" y="3250440"/>
            <a:ext cx="132480" cy="1013760"/>
          </a:xfrm>
          <a:prstGeom prst="rect">
            <a:avLst/>
          </a:prstGeom>
          <a:blipFill>
            <a:blip r:embed="rId3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6" name="CustomShape 60"/>
          <p:cNvSpPr/>
          <p:nvPr/>
        </p:nvSpPr>
        <p:spPr>
          <a:xfrm>
            <a:off x="710640" y="3274200"/>
            <a:ext cx="360" cy="924120"/>
          </a:xfrm>
          <a:custGeom>
            <a:avLst/>
            <a:gdLst/>
            <a:ahLst/>
            <a:rect l="0" t="0" r="r" b="b"/>
            <a:pathLst>
              <a:path w="2" h="924223">
                <a:moveTo>
                  <a:pt x="0" y="0"/>
                </a:moveTo>
                <a:lnTo>
                  <a:pt x="1" y="924222"/>
                </a:lnTo>
              </a:path>
            </a:pathLst>
          </a:custGeom>
          <a:noFill/>
          <a:ln w="38160">
            <a:solidFill>
              <a:srgbClr val="007c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7" name="CustomShape 61"/>
          <p:cNvSpPr/>
          <p:nvPr/>
        </p:nvSpPr>
        <p:spPr>
          <a:xfrm>
            <a:off x="2306880" y="3931920"/>
            <a:ext cx="128520" cy="373680"/>
          </a:xfrm>
          <a:prstGeom prst="rect">
            <a:avLst/>
          </a:prstGeom>
          <a:blipFill>
            <a:blip r:embed="rId3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8" name="CustomShape 62"/>
          <p:cNvSpPr/>
          <p:nvPr/>
        </p:nvSpPr>
        <p:spPr>
          <a:xfrm>
            <a:off x="2371680" y="3957480"/>
            <a:ext cx="360" cy="280800"/>
          </a:xfrm>
          <a:custGeom>
            <a:avLst/>
            <a:gdLst/>
            <a:ahLst/>
            <a:rect l="0" t="0" r="r" b="b"/>
            <a:pathLst>
              <a:path w="1" h="281285">
                <a:moveTo>
                  <a:pt x="0" y="0"/>
                </a:moveTo>
                <a:lnTo>
                  <a:pt x="0" y="281284"/>
                </a:lnTo>
              </a:path>
            </a:pathLst>
          </a:custGeom>
          <a:noFill/>
          <a:ln w="38160">
            <a:solidFill>
              <a:srgbClr val="007c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9" name="CustomShape 63"/>
          <p:cNvSpPr/>
          <p:nvPr/>
        </p:nvSpPr>
        <p:spPr>
          <a:xfrm>
            <a:off x="3915360" y="3931920"/>
            <a:ext cx="128520" cy="373680"/>
          </a:xfrm>
          <a:prstGeom prst="rect">
            <a:avLst/>
          </a:prstGeom>
          <a:blipFill>
            <a:blip r:embed="rId3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0" name="CustomShape 64"/>
          <p:cNvSpPr/>
          <p:nvPr/>
        </p:nvSpPr>
        <p:spPr>
          <a:xfrm>
            <a:off x="3979080" y="3957480"/>
            <a:ext cx="360" cy="280800"/>
          </a:xfrm>
          <a:custGeom>
            <a:avLst/>
            <a:gdLst/>
            <a:ahLst/>
            <a:rect l="0" t="0" r="r" b="b"/>
            <a:pathLst>
              <a:path w="2" h="281285">
                <a:moveTo>
                  <a:pt x="0" y="0"/>
                </a:moveTo>
                <a:lnTo>
                  <a:pt x="1" y="281284"/>
                </a:lnTo>
              </a:path>
            </a:pathLst>
          </a:custGeom>
          <a:noFill/>
          <a:ln w="38160">
            <a:solidFill>
              <a:srgbClr val="007c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1" name="CustomShape 65"/>
          <p:cNvSpPr/>
          <p:nvPr/>
        </p:nvSpPr>
        <p:spPr>
          <a:xfrm>
            <a:off x="5519520" y="3931920"/>
            <a:ext cx="132480" cy="373680"/>
          </a:xfrm>
          <a:prstGeom prst="rect">
            <a:avLst/>
          </a:prstGeom>
          <a:blipFill>
            <a:blip r:embed="rId3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2" name="CustomShape 66"/>
          <p:cNvSpPr/>
          <p:nvPr/>
        </p:nvSpPr>
        <p:spPr>
          <a:xfrm>
            <a:off x="5586480" y="3957480"/>
            <a:ext cx="360" cy="280800"/>
          </a:xfrm>
          <a:custGeom>
            <a:avLst/>
            <a:gdLst/>
            <a:ahLst/>
            <a:rect l="0" t="0" r="r" b="b"/>
            <a:pathLst>
              <a:path w="2" h="281285">
                <a:moveTo>
                  <a:pt x="0" y="0"/>
                </a:moveTo>
                <a:lnTo>
                  <a:pt x="1" y="281284"/>
                </a:lnTo>
              </a:path>
            </a:pathLst>
          </a:custGeom>
          <a:noFill/>
          <a:ln w="38160">
            <a:solidFill>
              <a:srgbClr val="007c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3" name="CustomShape 67"/>
          <p:cNvSpPr/>
          <p:nvPr/>
        </p:nvSpPr>
        <p:spPr>
          <a:xfrm>
            <a:off x="216000" y="2668320"/>
            <a:ext cx="1042920" cy="768600"/>
          </a:xfrm>
          <a:prstGeom prst="rect">
            <a:avLst/>
          </a:prstGeom>
          <a:blipFill>
            <a:blip r:embed="rId3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4" name="CustomShape 68"/>
          <p:cNvSpPr/>
          <p:nvPr/>
        </p:nvSpPr>
        <p:spPr>
          <a:xfrm>
            <a:off x="440640" y="2722320"/>
            <a:ext cx="598320" cy="1204920"/>
          </a:xfrm>
          <a:prstGeom prst="rect">
            <a:avLst/>
          </a:prstGeom>
          <a:blipFill>
            <a:blip r:embed="rId3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5" name="CustomShape 69"/>
          <p:cNvSpPr/>
          <p:nvPr/>
        </p:nvSpPr>
        <p:spPr>
          <a:xfrm>
            <a:off x="282240" y="2711520"/>
            <a:ext cx="910800" cy="642960"/>
          </a:xfrm>
          <a:custGeom>
            <a:avLst/>
            <a:gdLst/>
            <a:ahLst/>
            <a:rect l="0" t="0" r="r" b="b"/>
            <a:pathLst>
              <a:path w="910829" h="642938">
                <a:moveTo>
                  <a:pt x="803669" y="0"/>
                </a:moveTo>
                <a:lnTo>
                  <a:pt x="107158" y="0"/>
                </a:lnTo>
                <a:lnTo>
                  <a:pt x="65447" y="8419"/>
                </a:lnTo>
                <a:lnTo>
                  <a:pt x="31386" y="31381"/>
                </a:lnTo>
                <a:lnTo>
                  <a:pt x="8421" y="65440"/>
                </a:lnTo>
                <a:lnTo>
                  <a:pt x="0" y="107149"/>
                </a:lnTo>
                <a:lnTo>
                  <a:pt x="0" y="535774"/>
                </a:lnTo>
                <a:lnTo>
                  <a:pt x="8421" y="577486"/>
                </a:lnTo>
                <a:lnTo>
                  <a:pt x="31386" y="611549"/>
                </a:lnTo>
                <a:lnTo>
                  <a:pt x="65447" y="634515"/>
                </a:lnTo>
                <a:lnTo>
                  <a:pt x="107158" y="642937"/>
                </a:lnTo>
                <a:lnTo>
                  <a:pt x="803669" y="642937"/>
                </a:lnTo>
                <a:lnTo>
                  <a:pt x="845380" y="634515"/>
                </a:lnTo>
                <a:lnTo>
                  <a:pt x="879442" y="611549"/>
                </a:lnTo>
                <a:lnTo>
                  <a:pt x="902407" y="577486"/>
                </a:lnTo>
                <a:lnTo>
                  <a:pt x="910828" y="535774"/>
                </a:lnTo>
                <a:lnTo>
                  <a:pt x="910828" y="107149"/>
                </a:lnTo>
                <a:lnTo>
                  <a:pt x="902407" y="65440"/>
                </a:lnTo>
                <a:lnTo>
                  <a:pt x="879442" y="31381"/>
                </a:lnTo>
                <a:lnTo>
                  <a:pt x="845380" y="8419"/>
                </a:lnTo>
                <a:lnTo>
                  <a:pt x="803669" y="0"/>
                </a:lnTo>
              </a:path>
            </a:pathLst>
          </a:custGeom>
          <a:solidFill>
            <a:srgbClr val="008f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6" name="CustomShape 70"/>
          <p:cNvSpPr/>
          <p:nvPr/>
        </p:nvSpPr>
        <p:spPr>
          <a:xfrm>
            <a:off x="282240" y="2711520"/>
            <a:ext cx="910800" cy="642960"/>
          </a:xfrm>
          <a:custGeom>
            <a:avLst/>
            <a:gdLst/>
            <a:ahLst/>
            <a:rect l="0" t="0" r="r" b="b"/>
            <a:pathLst>
              <a:path w="910828" h="642938">
                <a:moveTo>
                  <a:pt x="0" y="107157"/>
                </a:moveTo>
                <a:lnTo>
                  <a:pt x="8421" y="65447"/>
                </a:lnTo>
                <a:lnTo>
                  <a:pt x="31385" y="31385"/>
                </a:lnTo>
                <a:lnTo>
                  <a:pt x="65447" y="8421"/>
                </a:lnTo>
                <a:lnTo>
                  <a:pt x="107157" y="0"/>
                </a:lnTo>
                <a:lnTo>
                  <a:pt x="803669" y="0"/>
                </a:lnTo>
                <a:lnTo>
                  <a:pt x="845380" y="8421"/>
                </a:lnTo>
                <a:lnTo>
                  <a:pt x="879441" y="31385"/>
                </a:lnTo>
                <a:lnTo>
                  <a:pt x="902406" y="65447"/>
                </a:lnTo>
                <a:lnTo>
                  <a:pt x="910827" y="107157"/>
                </a:lnTo>
                <a:lnTo>
                  <a:pt x="910827" y="535779"/>
                </a:lnTo>
                <a:lnTo>
                  <a:pt x="902406" y="577490"/>
                </a:lnTo>
                <a:lnTo>
                  <a:pt x="879441" y="611551"/>
                </a:lnTo>
                <a:lnTo>
                  <a:pt x="845380" y="634516"/>
                </a:lnTo>
                <a:lnTo>
                  <a:pt x="803669" y="642937"/>
                </a:lnTo>
                <a:lnTo>
                  <a:pt x="107157" y="642937"/>
                </a:lnTo>
                <a:lnTo>
                  <a:pt x="65447" y="634516"/>
                </a:lnTo>
                <a:lnTo>
                  <a:pt x="31385" y="611551"/>
                </a:lnTo>
                <a:lnTo>
                  <a:pt x="8421" y="577490"/>
                </a:lnTo>
                <a:lnTo>
                  <a:pt x="0" y="535779"/>
                </a:lnTo>
                <a:lnTo>
                  <a:pt x="0" y="107157"/>
                </a:lnTo>
              </a:path>
            </a:pathLst>
          </a:custGeom>
          <a:noFill/>
          <a:ln w="38160">
            <a:solidFill>
              <a:srgbClr val="0096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7" name="CustomShape 71"/>
          <p:cNvSpPr/>
          <p:nvPr/>
        </p:nvSpPr>
        <p:spPr>
          <a:xfrm>
            <a:off x="501480" y="2771640"/>
            <a:ext cx="477000" cy="76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just">
              <a:lnSpc>
                <a:spcPct val="100000"/>
              </a:lnSpc>
            </a:pPr>
            <a:r>
              <a:rPr lang="en-IN" sz="1000" strike="noStrike">
                <a:solidFill>
                  <a:srgbClr val="ffffff"/>
                </a:solidFill>
                <a:latin typeface="Arial"/>
              </a:rPr>
              <a:t>Neutron  Bluemix  </a:t>
            </a:r>
            <a:r>
              <a:rPr lang="en-IN" sz="1000" strike="noStrike">
                <a:solidFill>
                  <a:srgbClr val="ffffff"/>
                </a:solidFill>
                <a:latin typeface="Arial"/>
              </a:rPr>
              <a:t>Tenant  </a:t>
            </a:r>
            <a:r>
              <a:rPr lang="en-IN" sz="1000" strike="noStrike">
                <a:solidFill>
                  <a:srgbClr val="ffffff"/>
                </a:solidFill>
                <a:latin typeface="Arial"/>
              </a:rPr>
              <a:t>Router</a:t>
            </a:r>
            <a:endParaRPr/>
          </a:p>
        </p:txBody>
      </p:sp>
      <p:sp>
        <p:nvSpPr>
          <p:cNvPr id="1378" name="CustomShape 72"/>
          <p:cNvSpPr/>
          <p:nvPr/>
        </p:nvSpPr>
        <p:spPr>
          <a:xfrm>
            <a:off x="4443120" y="1201320"/>
            <a:ext cx="141120" cy="332280"/>
          </a:xfrm>
          <a:prstGeom prst="rect">
            <a:avLst/>
          </a:prstGeom>
          <a:blipFill>
            <a:blip r:embed="rId3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9" name="CustomShape 73"/>
          <p:cNvSpPr/>
          <p:nvPr/>
        </p:nvSpPr>
        <p:spPr>
          <a:xfrm>
            <a:off x="4514760" y="1224720"/>
            <a:ext cx="360" cy="240840"/>
          </a:xfrm>
          <a:custGeom>
            <a:avLst/>
            <a:gdLst/>
            <a:ahLst/>
            <a:rect l="0" t="0" r="r" b="b"/>
            <a:pathLst>
              <a:path w="2" h="241102">
                <a:moveTo>
                  <a:pt x="0" y="0"/>
                </a:moveTo>
                <a:lnTo>
                  <a:pt x="1" y="241101"/>
                </a:lnTo>
              </a:path>
            </a:pathLst>
          </a:custGeom>
          <a:noFill/>
          <a:ln w="50760">
            <a:solidFill>
              <a:srgbClr val="0433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0" name="CustomShape 74"/>
          <p:cNvSpPr/>
          <p:nvPr/>
        </p:nvSpPr>
        <p:spPr>
          <a:xfrm>
            <a:off x="3004920" y="3350160"/>
            <a:ext cx="718560" cy="531720"/>
          </a:xfrm>
          <a:prstGeom prst="rect">
            <a:avLst/>
          </a:prstGeom>
          <a:blipFill>
            <a:blip r:embed="rId4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1" name="CustomShape 75"/>
          <p:cNvSpPr/>
          <p:nvPr/>
        </p:nvSpPr>
        <p:spPr>
          <a:xfrm>
            <a:off x="3125520" y="3391560"/>
            <a:ext cx="473400" cy="752040"/>
          </a:xfrm>
          <a:prstGeom prst="rect">
            <a:avLst/>
          </a:prstGeom>
          <a:blipFill>
            <a:blip r:embed="rId4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2" name="CustomShape 76"/>
          <p:cNvSpPr/>
          <p:nvPr/>
        </p:nvSpPr>
        <p:spPr>
          <a:xfrm>
            <a:off x="3068280" y="3394800"/>
            <a:ext cx="589680" cy="401760"/>
          </a:xfrm>
          <a:custGeom>
            <a:avLst/>
            <a:gdLst/>
            <a:ahLst/>
            <a:rect l="0" t="0" r="r" b="b"/>
            <a:pathLst>
              <a:path w="589357" h="401828">
                <a:moveTo>
                  <a:pt x="522376" y="0"/>
                </a:moveTo>
                <a:lnTo>
                  <a:pt x="66967" y="0"/>
                </a:lnTo>
                <a:lnTo>
                  <a:pt x="40901" y="5262"/>
                </a:lnTo>
                <a:lnTo>
                  <a:pt x="19615" y="19615"/>
                </a:lnTo>
                <a:lnTo>
                  <a:pt x="5262" y="40901"/>
                </a:lnTo>
                <a:lnTo>
                  <a:pt x="0" y="66967"/>
                </a:lnTo>
                <a:lnTo>
                  <a:pt x="0" y="334860"/>
                </a:lnTo>
                <a:lnTo>
                  <a:pt x="5262" y="360926"/>
                </a:lnTo>
                <a:lnTo>
                  <a:pt x="19615" y="382212"/>
                </a:lnTo>
                <a:lnTo>
                  <a:pt x="40901" y="396565"/>
                </a:lnTo>
                <a:lnTo>
                  <a:pt x="66967" y="401827"/>
                </a:lnTo>
                <a:lnTo>
                  <a:pt x="522376" y="401827"/>
                </a:lnTo>
                <a:lnTo>
                  <a:pt x="548449" y="396565"/>
                </a:lnTo>
                <a:lnTo>
                  <a:pt x="569739" y="382212"/>
                </a:lnTo>
                <a:lnTo>
                  <a:pt x="584093" y="360926"/>
                </a:lnTo>
                <a:lnTo>
                  <a:pt x="589356" y="334860"/>
                </a:lnTo>
                <a:lnTo>
                  <a:pt x="589356" y="66967"/>
                </a:lnTo>
                <a:lnTo>
                  <a:pt x="584093" y="40901"/>
                </a:lnTo>
                <a:lnTo>
                  <a:pt x="569739" y="19615"/>
                </a:lnTo>
                <a:lnTo>
                  <a:pt x="548449" y="5262"/>
                </a:lnTo>
                <a:lnTo>
                  <a:pt x="522376" y="0"/>
                </a:lnTo>
              </a:path>
            </a:pathLst>
          </a:custGeom>
          <a:solidFill>
            <a:srgbClr val="99ec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3" name="CustomShape 77"/>
          <p:cNvSpPr/>
          <p:nvPr/>
        </p:nvSpPr>
        <p:spPr>
          <a:xfrm>
            <a:off x="3068280" y="3394800"/>
            <a:ext cx="589680" cy="401760"/>
          </a:xfrm>
          <a:custGeom>
            <a:avLst/>
            <a:gdLst/>
            <a:ahLst/>
            <a:rect l="0" t="0" r="r" b="b"/>
            <a:pathLst>
              <a:path w="589359" h="401836">
                <a:moveTo>
                  <a:pt x="0" y="66973"/>
                </a:moveTo>
                <a:lnTo>
                  <a:pt x="5263" y="40904"/>
                </a:lnTo>
                <a:lnTo>
                  <a:pt x="19616" y="19616"/>
                </a:lnTo>
                <a:lnTo>
                  <a:pt x="40904" y="5263"/>
                </a:lnTo>
                <a:lnTo>
                  <a:pt x="66973" y="0"/>
                </a:lnTo>
                <a:lnTo>
                  <a:pt x="522384" y="0"/>
                </a:lnTo>
                <a:lnTo>
                  <a:pt x="548454" y="5263"/>
                </a:lnTo>
                <a:lnTo>
                  <a:pt x="569742" y="19616"/>
                </a:lnTo>
                <a:lnTo>
                  <a:pt x="584095" y="40904"/>
                </a:lnTo>
                <a:lnTo>
                  <a:pt x="589358" y="66973"/>
                </a:lnTo>
                <a:lnTo>
                  <a:pt x="589358" y="334861"/>
                </a:lnTo>
                <a:lnTo>
                  <a:pt x="584095" y="360931"/>
                </a:lnTo>
                <a:lnTo>
                  <a:pt x="569742" y="382219"/>
                </a:lnTo>
                <a:lnTo>
                  <a:pt x="548454" y="396572"/>
                </a:lnTo>
                <a:lnTo>
                  <a:pt x="522384" y="401835"/>
                </a:lnTo>
                <a:lnTo>
                  <a:pt x="66973" y="401835"/>
                </a:lnTo>
                <a:lnTo>
                  <a:pt x="40904" y="396572"/>
                </a:lnTo>
                <a:lnTo>
                  <a:pt x="19616" y="382219"/>
                </a:lnTo>
                <a:lnTo>
                  <a:pt x="5263" y="360931"/>
                </a:lnTo>
                <a:lnTo>
                  <a:pt x="0" y="334861"/>
                </a:lnTo>
                <a:lnTo>
                  <a:pt x="0" y="66973"/>
                </a:lnTo>
              </a:path>
            </a:pathLst>
          </a:custGeom>
          <a:noFill/>
          <a:ln w="38160">
            <a:solidFill>
              <a:srgbClr val="0096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4" name="CustomShape 78"/>
          <p:cNvSpPr/>
          <p:nvPr/>
        </p:nvSpPr>
        <p:spPr>
          <a:xfrm>
            <a:off x="3194280" y="3443040"/>
            <a:ext cx="343080" cy="15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1000" strike="noStrike">
                <a:solidFill>
                  <a:srgbClr val="ffffff"/>
                </a:solidFill>
                <a:latin typeface="Arial"/>
              </a:rPr>
              <a:t>Other</a:t>
            </a:r>
            <a:endParaRPr/>
          </a:p>
        </p:txBody>
      </p:sp>
      <p:sp>
        <p:nvSpPr>
          <p:cNvPr id="1385" name="CustomShape 79"/>
          <p:cNvSpPr/>
          <p:nvPr/>
        </p:nvSpPr>
        <p:spPr>
          <a:xfrm>
            <a:off x="3226320" y="3595320"/>
            <a:ext cx="279000" cy="15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1000" strike="noStrike">
                <a:solidFill>
                  <a:srgbClr val="ffffff"/>
                </a:solidFill>
                <a:latin typeface="Arial"/>
              </a:rPr>
              <a:t>VMs</a:t>
            </a:r>
            <a:endParaRPr/>
          </a:p>
        </p:txBody>
      </p:sp>
      <p:sp>
        <p:nvSpPr>
          <p:cNvPr id="1386" name="CustomShape 80"/>
          <p:cNvSpPr/>
          <p:nvPr/>
        </p:nvSpPr>
        <p:spPr>
          <a:xfrm>
            <a:off x="5748120" y="3341880"/>
            <a:ext cx="635400" cy="473400"/>
          </a:xfrm>
          <a:prstGeom prst="rect">
            <a:avLst/>
          </a:prstGeom>
          <a:blipFill>
            <a:blip r:embed="rId4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7" name="CustomShape 81"/>
          <p:cNvSpPr/>
          <p:nvPr/>
        </p:nvSpPr>
        <p:spPr>
          <a:xfrm>
            <a:off x="5796000" y="3354480"/>
            <a:ext cx="542520" cy="400680"/>
          </a:xfrm>
          <a:prstGeom prst="rect">
            <a:avLst/>
          </a:prstGeom>
          <a:blipFill>
            <a:blip r:embed="rId4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8" name="CustomShape 82"/>
          <p:cNvSpPr/>
          <p:nvPr/>
        </p:nvSpPr>
        <p:spPr>
          <a:xfrm>
            <a:off x="4035960" y="3383280"/>
            <a:ext cx="635400" cy="469440"/>
          </a:xfrm>
          <a:prstGeom prst="rect">
            <a:avLst/>
          </a:prstGeom>
          <a:blipFill>
            <a:blip r:embed="rId4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9" name="CustomShape 83"/>
          <p:cNvSpPr/>
          <p:nvPr/>
        </p:nvSpPr>
        <p:spPr>
          <a:xfrm>
            <a:off x="4081320" y="3394800"/>
            <a:ext cx="542520" cy="400680"/>
          </a:xfrm>
          <a:prstGeom prst="rect">
            <a:avLst/>
          </a:prstGeom>
          <a:blipFill>
            <a:blip r:embed="rId4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0" name="CustomShape 84"/>
          <p:cNvSpPr/>
          <p:nvPr/>
        </p:nvSpPr>
        <p:spPr>
          <a:xfrm>
            <a:off x="3108960" y="3429000"/>
            <a:ext cx="718560" cy="531720"/>
          </a:xfrm>
          <a:prstGeom prst="rect">
            <a:avLst/>
          </a:prstGeom>
          <a:blipFill>
            <a:blip r:embed="rId4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1" name="CustomShape 85"/>
          <p:cNvSpPr/>
          <p:nvPr/>
        </p:nvSpPr>
        <p:spPr>
          <a:xfrm>
            <a:off x="3233520" y="3470400"/>
            <a:ext cx="469440" cy="752040"/>
          </a:xfrm>
          <a:prstGeom prst="rect">
            <a:avLst/>
          </a:prstGeom>
          <a:blipFill>
            <a:blip r:embed="rId4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2" name="CustomShape 86"/>
          <p:cNvSpPr/>
          <p:nvPr/>
        </p:nvSpPr>
        <p:spPr>
          <a:xfrm>
            <a:off x="3175560" y="3475080"/>
            <a:ext cx="589680" cy="401760"/>
          </a:xfrm>
          <a:custGeom>
            <a:avLst/>
            <a:gdLst/>
            <a:ahLst/>
            <a:rect l="0" t="0" r="r" b="b"/>
            <a:pathLst>
              <a:path w="589357" h="401835">
                <a:moveTo>
                  <a:pt x="522389" y="0"/>
                </a:moveTo>
                <a:lnTo>
                  <a:pt x="66979" y="0"/>
                </a:lnTo>
                <a:lnTo>
                  <a:pt x="40906" y="5262"/>
                </a:lnTo>
                <a:lnTo>
                  <a:pt x="19616" y="19615"/>
                </a:lnTo>
                <a:lnTo>
                  <a:pt x="5263" y="40901"/>
                </a:lnTo>
                <a:lnTo>
                  <a:pt x="0" y="66967"/>
                </a:lnTo>
                <a:lnTo>
                  <a:pt x="0" y="334860"/>
                </a:lnTo>
                <a:lnTo>
                  <a:pt x="5263" y="360927"/>
                </a:lnTo>
                <a:lnTo>
                  <a:pt x="19616" y="382216"/>
                </a:lnTo>
                <a:lnTo>
                  <a:pt x="40906" y="396570"/>
                </a:lnTo>
                <a:lnTo>
                  <a:pt x="66979" y="401834"/>
                </a:lnTo>
                <a:lnTo>
                  <a:pt x="522389" y="401834"/>
                </a:lnTo>
                <a:lnTo>
                  <a:pt x="548454" y="396570"/>
                </a:lnTo>
                <a:lnTo>
                  <a:pt x="569741" y="382216"/>
                </a:lnTo>
                <a:lnTo>
                  <a:pt x="584093" y="360927"/>
                </a:lnTo>
                <a:lnTo>
                  <a:pt x="589356" y="334860"/>
                </a:lnTo>
                <a:lnTo>
                  <a:pt x="589356" y="66967"/>
                </a:lnTo>
                <a:lnTo>
                  <a:pt x="584093" y="40901"/>
                </a:lnTo>
                <a:lnTo>
                  <a:pt x="569741" y="19615"/>
                </a:lnTo>
                <a:lnTo>
                  <a:pt x="548454" y="5262"/>
                </a:lnTo>
                <a:lnTo>
                  <a:pt x="522389" y="0"/>
                </a:lnTo>
              </a:path>
            </a:pathLst>
          </a:custGeom>
          <a:solidFill>
            <a:srgbClr val="99ec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3" name="CustomShape 87"/>
          <p:cNvSpPr/>
          <p:nvPr/>
        </p:nvSpPr>
        <p:spPr>
          <a:xfrm>
            <a:off x="3175560" y="3475080"/>
            <a:ext cx="589680" cy="401760"/>
          </a:xfrm>
          <a:custGeom>
            <a:avLst/>
            <a:gdLst/>
            <a:ahLst/>
            <a:rect l="0" t="0" r="r" b="b"/>
            <a:pathLst>
              <a:path w="589359" h="401836">
                <a:moveTo>
                  <a:pt x="0" y="66974"/>
                </a:moveTo>
                <a:lnTo>
                  <a:pt x="5263" y="40904"/>
                </a:lnTo>
                <a:lnTo>
                  <a:pt x="19616" y="19616"/>
                </a:lnTo>
                <a:lnTo>
                  <a:pt x="40904" y="5263"/>
                </a:lnTo>
                <a:lnTo>
                  <a:pt x="66974" y="0"/>
                </a:lnTo>
                <a:lnTo>
                  <a:pt x="522384" y="0"/>
                </a:lnTo>
                <a:lnTo>
                  <a:pt x="548454" y="5263"/>
                </a:lnTo>
                <a:lnTo>
                  <a:pt x="569742" y="19616"/>
                </a:lnTo>
                <a:lnTo>
                  <a:pt x="584095" y="40904"/>
                </a:lnTo>
                <a:lnTo>
                  <a:pt x="589358" y="66974"/>
                </a:lnTo>
                <a:lnTo>
                  <a:pt x="589358" y="334861"/>
                </a:lnTo>
                <a:lnTo>
                  <a:pt x="584095" y="360931"/>
                </a:lnTo>
                <a:lnTo>
                  <a:pt x="569742" y="382219"/>
                </a:lnTo>
                <a:lnTo>
                  <a:pt x="548454" y="396572"/>
                </a:lnTo>
                <a:lnTo>
                  <a:pt x="522384" y="401835"/>
                </a:lnTo>
                <a:lnTo>
                  <a:pt x="66974" y="401835"/>
                </a:lnTo>
                <a:lnTo>
                  <a:pt x="40904" y="396572"/>
                </a:lnTo>
                <a:lnTo>
                  <a:pt x="19616" y="382219"/>
                </a:lnTo>
                <a:lnTo>
                  <a:pt x="5263" y="360931"/>
                </a:lnTo>
                <a:lnTo>
                  <a:pt x="0" y="334861"/>
                </a:lnTo>
                <a:lnTo>
                  <a:pt x="0" y="66974"/>
                </a:lnTo>
              </a:path>
            </a:pathLst>
          </a:custGeom>
          <a:noFill/>
          <a:ln w="38160">
            <a:solidFill>
              <a:srgbClr val="0096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4" name="CustomShape 88"/>
          <p:cNvSpPr/>
          <p:nvPr/>
        </p:nvSpPr>
        <p:spPr>
          <a:xfrm>
            <a:off x="3301560" y="3523320"/>
            <a:ext cx="343080" cy="15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1000" strike="noStrike">
                <a:solidFill>
                  <a:srgbClr val="ffffff"/>
                </a:solidFill>
                <a:latin typeface="Arial"/>
              </a:rPr>
              <a:t>Other</a:t>
            </a:r>
            <a:endParaRPr/>
          </a:p>
        </p:txBody>
      </p:sp>
      <p:sp>
        <p:nvSpPr>
          <p:cNvPr id="1395" name="CustomShape 89"/>
          <p:cNvSpPr/>
          <p:nvPr/>
        </p:nvSpPr>
        <p:spPr>
          <a:xfrm>
            <a:off x="3333240" y="3675960"/>
            <a:ext cx="279000" cy="15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1000" strike="noStrike">
                <a:solidFill>
                  <a:srgbClr val="ffffff"/>
                </a:solidFill>
                <a:latin typeface="Arial"/>
              </a:rPr>
              <a:t>VMs</a:t>
            </a:r>
            <a:endParaRPr/>
          </a:p>
        </p:txBody>
      </p:sp>
      <p:sp>
        <p:nvSpPr>
          <p:cNvPr id="1396" name="CustomShape 90"/>
          <p:cNvSpPr/>
          <p:nvPr/>
        </p:nvSpPr>
        <p:spPr>
          <a:xfrm>
            <a:off x="4771440" y="3350160"/>
            <a:ext cx="718560" cy="531720"/>
          </a:xfrm>
          <a:prstGeom prst="rect">
            <a:avLst/>
          </a:prstGeom>
          <a:blipFill>
            <a:blip r:embed="rId4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7" name="CustomShape 91"/>
          <p:cNvSpPr/>
          <p:nvPr/>
        </p:nvSpPr>
        <p:spPr>
          <a:xfrm>
            <a:off x="4892040" y="3391560"/>
            <a:ext cx="473400" cy="752040"/>
          </a:xfrm>
          <a:prstGeom prst="rect">
            <a:avLst/>
          </a:prstGeom>
          <a:blipFill>
            <a:blip r:embed="rId4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8" name="CustomShape 92"/>
          <p:cNvSpPr/>
          <p:nvPr/>
        </p:nvSpPr>
        <p:spPr>
          <a:xfrm>
            <a:off x="4836240" y="3394800"/>
            <a:ext cx="589680" cy="401760"/>
          </a:xfrm>
          <a:custGeom>
            <a:avLst/>
            <a:gdLst/>
            <a:ahLst/>
            <a:rect l="0" t="0" r="r" b="b"/>
            <a:pathLst>
              <a:path w="589369" h="401828">
                <a:moveTo>
                  <a:pt x="522389" y="0"/>
                </a:moveTo>
                <a:lnTo>
                  <a:pt x="66979" y="0"/>
                </a:lnTo>
                <a:lnTo>
                  <a:pt x="40912" y="5262"/>
                </a:lnTo>
                <a:lnTo>
                  <a:pt x="19621" y="19615"/>
                </a:lnTo>
                <a:lnTo>
                  <a:pt x="5264" y="40901"/>
                </a:lnTo>
                <a:lnTo>
                  <a:pt x="0" y="66967"/>
                </a:lnTo>
                <a:lnTo>
                  <a:pt x="0" y="334860"/>
                </a:lnTo>
                <a:lnTo>
                  <a:pt x="5264" y="360926"/>
                </a:lnTo>
                <a:lnTo>
                  <a:pt x="19621" y="382212"/>
                </a:lnTo>
                <a:lnTo>
                  <a:pt x="40912" y="396565"/>
                </a:lnTo>
                <a:lnTo>
                  <a:pt x="66979" y="401827"/>
                </a:lnTo>
                <a:lnTo>
                  <a:pt x="522389" y="401827"/>
                </a:lnTo>
                <a:lnTo>
                  <a:pt x="548462" y="396565"/>
                </a:lnTo>
                <a:lnTo>
                  <a:pt x="569752" y="382212"/>
                </a:lnTo>
                <a:lnTo>
                  <a:pt x="584105" y="360926"/>
                </a:lnTo>
                <a:lnTo>
                  <a:pt x="589368" y="334860"/>
                </a:lnTo>
                <a:lnTo>
                  <a:pt x="589368" y="66967"/>
                </a:lnTo>
                <a:lnTo>
                  <a:pt x="584105" y="40901"/>
                </a:lnTo>
                <a:lnTo>
                  <a:pt x="569752" y="19615"/>
                </a:lnTo>
                <a:lnTo>
                  <a:pt x="548462" y="5262"/>
                </a:lnTo>
                <a:lnTo>
                  <a:pt x="522389" y="0"/>
                </a:lnTo>
              </a:path>
            </a:pathLst>
          </a:custGeom>
          <a:solidFill>
            <a:srgbClr val="99ec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9" name="CustomShape 93"/>
          <p:cNvSpPr/>
          <p:nvPr/>
        </p:nvSpPr>
        <p:spPr>
          <a:xfrm>
            <a:off x="4836240" y="3394800"/>
            <a:ext cx="589680" cy="401760"/>
          </a:xfrm>
          <a:custGeom>
            <a:avLst/>
            <a:gdLst/>
            <a:ahLst/>
            <a:rect l="0" t="0" r="r" b="b"/>
            <a:pathLst>
              <a:path w="589359" h="401836">
                <a:moveTo>
                  <a:pt x="0" y="66973"/>
                </a:moveTo>
                <a:lnTo>
                  <a:pt x="5263" y="40904"/>
                </a:lnTo>
                <a:lnTo>
                  <a:pt x="19616" y="19616"/>
                </a:lnTo>
                <a:lnTo>
                  <a:pt x="40904" y="5263"/>
                </a:lnTo>
                <a:lnTo>
                  <a:pt x="66973" y="0"/>
                </a:lnTo>
                <a:lnTo>
                  <a:pt x="522384" y="0"/>
                </a:lnTo>
                <a:lnTo>
                  <a:pt x="548454" y="5263"/>
                </a:lnTo>
                <a:lnTo>
                  <a:pt x="569742" y="19616"/>
                </a:lnTo>
                <a:lnTo>
                  <a:pt x="584095" y="40904"/>
                </a:lnTo>
                <a:lnTo>
                  <a:pt x="589358" y="66973"/>
                </a:lnTo>
                <a:lnTo>
                  <a:pt x="589358" y="334861"/>
                </a:lnTo>
                <a:lnTo>
                  <a:pt x="584095" y="360931"/>
                </a:lnTo>
                <a:lnTo>
                  <a:pt x="569742" y="382219"/>
                </a:lnTo>
                <a:lnTo>
                  <a:pt x="548454" y="396572"/>
                </a:lnTo>
                <a:lnTo>
                  <a:pt x="522384" y="401835"/>
                </a:lnTo>
                <a:lnTo>
                  <a:pt x="66973" y="401835"/>
                </a:lnTo>
                <a:lnTo>
                  <a:pt x="40904" y="396572"/>
                </a:lnTo>
                <a:lnTo>
                  <a:pt x="19616" y="382219"/>
                </a:lnTo>
                <a:lnTo>
                  <a:pt x="5263" y="360931"/>
                </a:lnTo>
                <a:lnTo>
                  <a:pt x="0" y="334861"/>
                </a:lnTo>
                <a:lnTo>
                  <a:pt x="0" y="66973"/>
                </a:lnTo>
              </a:path>
            </a:pathLst>
          </a:custGeom>
          <a:noFill/>
          <a:ln w="38160">
            <a:solidFill>
              <a:srgbClr val="0096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0" name="CustomShape 94"/>
          <p:cNvSpPr/>
          <p:nvPr/>
        </p:nvSpPr>
        <p:spPr>
          <a:xfrm>
            <a:off x="4962600" y="3443040"/>
            <a:ext cx="343080" cy="15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1000" strike="noStrike">
                <a:solidFill>
                  <a:srgbClr val="ffffff"/>
                </a:solidFill>
                <a:latin typeface="Arial"/>
              </a:rPr>
              <a:t>Other</a:t>
            </a:r>
            <a:endParaRPr/>
          </a:p>
        </p:txBody>
      </p:sp>
      <p:sp>
        <p:nvSpPr>
          <p:cNvPr id="1401" name="CustomShape 95"/>
          <p:cNvSpPr/>
          <p:nvPr/>
        </p:nvSpPr>
        <p:spPr>
          <a:xfrm>
            <a:off x="4994280" y="3595320"/>
            <a:ext cx="279000" cy="15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1000" strike="noStrike">
                <a:solidFill>
                  <a:srgbClr val="ffffff"/>
                </a:solidFill>
                <a:latin typeface="Arial"/>
              </a:rPr>
              <a:t>VMs</a:t>
            </a:r>
            <a:endParaRPr/>
          </a:p>
        </p:txBody>
      </p:sp>
      <p:sp>
        <p:nvSpPr>
          <p:cNvPr id="1402" name="CustomShape 96"/>
          <p:cNvSpPr/>
          <p:nvPr/>
        </p:nvSpPr>
        <p:spPr>
          <a:xfrm>
            <a:off x="4879440" y="3429000"/>
            <a:ext cx="718560" cy="531720"/>
          </a:xfrm>
          <a:prstGeom prst="rect">
            <a:avLst/>
          </a:prstGeom>
          <a:blipFill>
            <a:blip r:embed="rId5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3" name="CustomShape 97"/>
          <p:cNvSpPr/>
          <p:nvPr/>
        </p:nvSpPr>
        <p:spPr>
          <a:xfrm>
            <a:off x="5000040" y="3470400"/>
            <a:ext cx="473400" cy="752040"/>
          </a:xfrm>
          <a:prstGeom prst="rect">
            <a:avLst/>
          </a:prstGeom>
          <a:blipFill>
            <a:blip r:embed="rId5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4" name="CustomShape 98"/>
          <p:cNvSpPr/>
          <p:nvPr/>
        </p:nvSpPr>
        <p:spPr>
          <a:xfrm>
            <a:off x="4943520" y="3475080"/>
            <a:ext cx="589680" cy="401760"/>
          </a:xfrm>
          <a:custGeom>
            <a:avLst/>
            <a:gdLst/>
            <a:ahLst/>
            <a:rect l="0" t="0" r="r" b="b"/>
            <a:pathLst>
              <a:path w="589357" h="401835">
                <a:moveTo>
                  <a:pt x="522389" y="0"/>
                </a:moveTo>
                <a:lnTo>
                  <a:pt x="66979" y="0"/>
                </a:lnTo>
                <a:lnTo>
                  <a:pt x="40906" y="5262"/>
                </a:lnTo>
                <a:lnTo>
                  <a:pt x="19616" y="19615"/>
                </a:lnTo>
                <a:lnTo>
                  <a:pt x="5263" y="40901"/>
                </a:lnTo>
                <a:lnTo>
                  <a:pt x="0" y="66967"/>
                </a:lnTo>
                <a:lnTo>
                  <a:pt x="0" y="334860"/>
                </a:lnTo>
                <a:lnTo>
                  <a:pt x="5263" y="360927"/>
                </a:lnTo>
                <a:lnTo>
                  <a:pt x="19616" y="382216"/>
                </a:lnTo>
                <a:lnTo>
                  <a:pt x="40906" y="396570"/>
                </a:lnTo>
                <a:lnTo>
                  <a:pt x="66979" y="401834"/>
                </a:lnTo>
                <a:lnTo>
                  <a:pt x="522389" y="401834"/>
                </a:lnTo>
                <a:lnTo>
                  <a:pt x="548454" y="396570"/>
                </a:lnTo>
                <a:lnTo>
                  <a:pt x="569741" y="382216"/>
                </a:lnTo>
                <a:lnTo>
                  <a:pt x="584093" y="360927"/>
                </a:lnTo>
                <a:lnTo>
                  <a:pt x="589356" y="334860"/>
                </a:lnTo>
                <a:lnTo>
                  <a:pt x="589356" y="66967"/>
                </a:lnTo>
                <a:lnTo>
                  <a:pt x="584093" y="40901"/>
                </a:lnTo>
                <a:lnTo>
                  <a:pt x="569741" y="19615"/>
                </a:lnTo>
                <a:lnTo>
                  <a:pt x="548454" y="5262"/>
                </a:lnTo>
                <a:lnTo>
                  <a:pt x="522389" y="0"/>
                </a:lnTo>
              </a:path>
            </a:pathLst>
          </a:custGeom>
          <a:solidFill>
            <a:srgbClr val="99ec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5" name="CustomShape 99"/>
          <p:cNvSpPr/>
          <p:nvPr/>
        </p:nvSpPr>
        <p:spPr>
          <a:xfrm>
            <a:off x="4943520" y="3475080"/>
            <a:ext cx="589680" cy="401760"/>
          </a:xfrm>
          <a:custGeom>
            <a:avLst/>
            <a:gdLst/>
            <a:ahLst/>
            <a:rect l="0" t="0" r="r" b="b"/>
            <a:pathLst>
              <a:path w="589359" h="401836">
                <a:moveTo>
                  <a:pt x="0" y="66974"/>
                </a:moveTo>
                <a:lnTo>
                  <a:pt x="5263" y="40904"/>
                </a:lnTo>
                <a:lnTo>
                  <a:pt x="19616" y="19616"/>
                </a:lnTo>
                <a:lnTo>
                  <a:pt x="40904" y="5263"/>
                </a:lnTo>
                <a:lnTo>
                  <a:pt x="66973" y="0"/>
                </a:lnTo>
                <a:lnTo>
                  <a:pt x="522384" y="0"/>
                </a:lnTo>
                <a:lnTo>
                  <a:pt x="548453" y="5263"/>
                </a:lnTo>
                <a:lnTo>
                  <a:pt x="569742" y="19616"/>
                </a:lnTo>
                <a:lnTo>
                  <a:pt x="584095" y="40904"/>
                </a:lnTo>
                <a:lnTo>
                  <a:pt x="589358" y="66974"/>
                </a:lnTo>
                <a:lnTo>
                  <a:pt x="589358" y="334861"/>
                </a:lnTo>
                <a:lnTo>
                  <a:pt x="584095" y="360931"/>
                </a:lnTo>
                <a:lnTo>
                  <a:pt x="569742" y="382219"/>
                </a:lnTo>
                <a:lnTo>
                  <a:pt x="548453" y="396572"/>
                </a:lnTo>
                <a:lnTo>
                  <a:pt x="522384" y="401835"/>
                </a:lnTo>
                <a:lnTo>
                  <a:pt x="66973" y="401835"/>
                </a:lnTo>
                <a:lnTo>
                  <a:pt x="40904" y="396572"/>
                </a:lnTo>
                <a:lnTo>
                  <a:pt x="19616" y="382219"/>
                </a:lnTo>
                <a:lnTo>
                  <a:pt x="5263" y="360931"/>
                </a:lnTo>
                <a:lnTo>
                  <a:pt x="0" y="334861"/>
                </a:lnTo>
                <a:lnTo>
                  <a:pt x="0" y="66974"/>
                </a:lnTo>
              </a:path>
            </a:pathLst>
          </a:custGeom>
          <a:noFill/>
          <a:ln w="38160">
            <a:solidFill>
              <a:srgbClr val="0096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6" name="CustomShape 100"/>
          <p:cNvSpPr/>
          <p:nvPr/>
        </p:nvSpPr>
        <p:spPr>
          <a:xfrm>
            <a:off x="5069520" y="3523320"/>
            <a:ext cx="343080" cy="15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1000" strike="noStrike">
                <a:solidFill>
                  <a:srgbClr val="ffffff"/>
                </a:solidFill>
                <a:latin typeface="Arial"/>
              </a:rPr>
              <a:t>Other</a:t>
            </a:r>
            <a:endParaRPr/>
          </a:p>
        </p:txBody>
      </p:sp>
      <p:sp>
        <p:nvSpPr>
          <p:cNvPr id="1407" name="CustomShape 101"/>
          <p:cNvSpPr/>
          <p:nvPr/>
        </p:nvSpPr>
        <p:spPr>
          <a:xfrm>
            <a:off x="5101560" y="3675960"/>
            <a:ext cx="279000" cy="15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1000" strike="noStrike">
                <a:solidFill>
                  <a:srgbClr val="ffffff"/>
                </a:solidFill>
                <a:latin typeface="Arial"/>
              </a:rPr>
              <a:t>VMs</a:t>
            </a:r>
            <a:endParaRPr/>
          </a:p>
        </p:txBody>
      </p:sp>
      <p:sp>
        <p:nvSpPr>
          <p:cNvPr id="1408" name="CustomShape 102"/>
          <p:cNvSpPr/>
          <p:nvPr/>
        </p:nvSpPr>
        <p:spPr>
          <a:xfrm>
            <a:off x="6771600" y="1024920"/>
            <a:ext cx="1989000" cy="83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459"/>
              </a:lnSpc>
              <a:buFont typeface="StarSymbol"/>
              <a:buChar char=""/>
            </a:pPr>
            <a:r>
              <a:rPr lang="en-IN" sz="1100" strike="noStrike">
                <a:solidFill>
                  <a:srgbClr val="008abf"/>
                </a:solidFill>
                <a:latin typeface="Arial"/>
              </a:rPr>
              <a:t>There is a minimum  requirement of</a:t>
            </a:r>
            <a:r>
              <a:rPr lang="en-IN" sz="11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100" strike="noStrike">
                <a:solidFill>
                  <a:srgbClr val="008abf"/>
                </a:solidFill>
                <a:latin typeface="Arial"/>
              </a:rPr>
              <a:t>one</a:t>
            </a:r>
            <a:r>
              <a:rPr lang="en-IN" sz="11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100" strike="noStrike">
                <a:solidFill>
                  <a:srgbClr val="008abf"/>
                </a:solidFill>
                <a:latin typeface="Arial"/>
              </a:rPr>
              <a:t>customer  accessible network, with  outbound Internet</a:t>
            </a:r>
            <a:r>
              <a:rPr lang="en-IN" sz="11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100" strike="noStrike">
                <a:solidFill>
                  <a:srgbClr val="008abf"/>
                </a:solidFill>
                <a:latin typeface="Arial"/>
              </a:rPr>
              <a:t>capability.</a:t>
            </a:r>
            <a:endParaRPr/>
          </a:p>
        </p:txBody>
      </p:sp>
      <p:sp>
        <p:nvSpPr>
          <p:cNvPr id="1409" name="CustomShape 103"/>
          <p:cNvSpPr/>
          <p:nvPr/>
        </p:nvSpPr>
        <p:spPr>
          <a:xfrm>
            <a:off x="6771600" y="1863000"/>
            <a:ext cx="1933200" cy="66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459"/>
              </a:lnSpc>
              <a:buFont typeface="Arial"/>
              <a:buChar char="•"/>
            </a:pPr>
            <a:r>
              <a:rPr i="1" lang="en-IN" sz="1100" strike="noStrike">
                <a:solidFill>
                  <a:srgbClr val="008abf"/>
                </a:solidFill>
                <a:latin typeface="Arial"/>
              </a:rPr>
              <a:t>Two </a:t>
            </a:r>
            <a:r>
              <a:rPr i="1" lang="en-IN" sz="1100" strike="noStrike">
                <a:solidFill>
                  <a:srgbClr val="008abf"/>
                </a:solidFill>
                <a:latin typeface="Arial"/>
              </a:rPr>
              <a:t>VLANs, Public</a:t>
            </a:r>
            <a:r>
              <a:rPr i="1" lang="en-IN" sz="11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i="1" lang="en-IN" sz="1100" strike="noStrike">
                <a:solidFill>
                  <a:srgbClr val="008abf"/>
                </a:solidFill>
                <a:latin typeface="Arial"/>
              </a:rPr>
              <a:t>Network  and a Private Network for  ICM management &amp;  CloudFoundry</a:t>
            </a:r>
            <a:r>
              <a:rPr i="1" lang="en-IN" sz="11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i="1" lang="en-IN" sz="1100" strike="noStrike">
                <a:solidFill>
                  <a:srgbClr val="008abf"/>
                </a:solidFill>
                <a:latin typeface="Arial"/>
              </a:rPr>
              <a:t>VMs</a:t>
            </a:r>
            <a:endParaRPr/>
          </a:p>
        </p:txBody>
      </p:sp>
      <p:sp>
        <p:nvSpPr>
          <p:cNvPr id="1410" name="CustomShape 104"/>
          <p:cNvSpPr/>
          <p:nvPr/>
        </p:nvSpPr>
        <p:spPr>
          <a:xfrm>
            <a:off x="6771600" y="2679120"/>
            <a:ext cx="1974960" cy="68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40" bIns="0"/>
          <a:p>
            <a:pPr>
              <a:lnSpc>
                <a:spcPct val="100000"/>
              </a:lnSpc>
              <a:buFont typeface="Arial"/>
              <a:buChar char="•"/>
            </a:pPr>
            <a:r>
              <a:rPr i="1" lang="en-IN" sz="1100" strike="noStrike">
                <a:solidFill>
                  <a:srgbClr val="008abf"/>
                </a:solidFill>
                <a:latin typeface="Arial"/>
              </a:rPr>
              <a:t>3 Nics on controller node –</a:t>
            </a:r>
            <a:r>
              <a:rPr i="1" lang="en-IN" sz="11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i="1" lang="en-IN" sz="1100" strike="noStrike">
                <a:solidFill>
                  <a:srgbClr val="008abf"/>
                </a:solidFill>
                <a:latin typeface="Arial"/>
              </a:rPr>
              <a:t>2</a:t>
            </a:r>
            <a:endParaRPr/>
          </a:p>
          <a:p>
            <a:pPr>
              <a:lnSpc>
                <a:spcPts val="459"/>
              </a:lnSpc>
            </a:pPr>
            <a:r>
              <a:rPr i="1" lang="en-IN" sz="1100" strike="noStrike">
                <a:solidFill>
                  <a:srgbClr val="008abf"/>
                </a:solidFill>
                <a:latin typeface="Arial"/>
              </a:rPr>
              <a:t>connected to public</a:t>
            </a:r>
            <a:r>
              <a:rPr i="1" lang="en-IN" sz="11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i="1" lang="en-IN" sz="1100" strike="noStrike">
                <a:solidFill>
                  <a:srgbClr val="008abf"/>
                </a:solidFill>
                <a:latin typeface="Arial"/>
              </a:rPr>
              <a:t>network,  and 1 connected to private  network</a:t>
            </a:r>
            <a:endParaRPr/>
          </a:p>
        </p:txBody>
      </p:sp>
      <p:sp>
        <p:nvSpPr>
          <p:cNvPr id="1411" name="CustomShape 105"/>
          <p:cNvSpPr/>
          <p:nvPr/>
        </p:nvSpPr>
        <p:spPr>
          <a:xfrm>
            <a:off x="6771600" y="3517560"/>
            <a:ext cx="1982880" cy="68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40" bIns="0"/>
          <a:p>
            <a:pPr>
              <a:lnSpc>
                <a:spcPct val="100000"/>
              </a:lnSpc>
              <a:buFont typeface="Arial"/>
              <a:buChar char="•"/>
            </a:pPr>
            <a:r>
              <a:rPr i="1" lang="en-IN" sz="1100" strike="noStrike">
                <a:solidFill>
                  <a:srgbClr val="008abf"/>
                </a:solidFill>
                <a:latin typeface="Arial"/>
              </a:rPr>
              <a:t>Of the two Nics connected</a:t>
            </a:r>
            <a:r>
              <a:rPr i="1" lang="en-IN" sz="11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i="1" lang="en-IN" sz="1100" strike="noStrike">
                <a:solidFill>
                  <a:srgbClr val="008abf"/>
                </a:solidFill>
                <a:latin typeface="Arial"/>
              </a:rPr>
              <a:t>to</a:t>
            </a:r>
            <a:endParaRPr/>
          </a:p>
          <a:p>
            <a:pPr>
              <a:lnSpc>
                <a:spcPts val="459"/>
              </a:lnSpc>
            </a:pPr>
            <a:r>
              <a:rPr i="1" lang="en-IN" sz="1100" strike="noStrike">
                <a:solidFill>
                  <a:srgbClr val="008abf"/>
                </a:solidFill>
                <a:latin typeface="Arial"/>
              </a:rPr>
              <a:t>public network on</a:t>
            </a:r>
            <a:r>
              <a:rPr i="1" lang="en-IN" sz="11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i="1" lang="en-IN" sz="1100" strike="noStrike">
                <a:solidFill>
                  <a:srgbClr val="008abf"/>
                </a:solidFill>
                <a:latin typeface="Arial"/>
              </a:rPr>
              <a:t>controller  node, only one should be  assigned a public</a:t>
            </a:r>
            <a:r>
              <a:rPr i="1" lang="en-IN" sz="11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i="1" lang="en-IN" sz="1100" strike="noStrike">
                <a:solidFill>
                  <a:srgbClr val="008abf"/>
                </a:solidFill>
                <a:latin typeface="Arial"/>
              </a:rPr>
              <a:t>IP</a:t>
            </a:r>
            <a:endParaRPr/>
          </a:p>
        </p:txBody>
      </p:sp>
      <p:sp>
        <p:nvSpPr>
          <p:cNvPr id="1412" name="CustomShape 106"/>
          <p:cNvSpPr/>
          <p:nvPr/>
        </p:nvSpPr>
        <p:spPr>
          <a:xfrm>
            <a:off x="6771600" y="4353480"/>
            <a:ext cx="1971360" cy="50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2000"/>
              </a:lnSpc>
              <a:buFont typeface="Arial"/>
              <a:buChar char="•"/>
            </a:pPr>
            <a:r>
              <a:rPr i="1" lang="en-IN" sz="1100" strike="noStrike">
                <a:solidFill>
                  <a:srgbClr val="008abf"/>
                </a:solidFill>
                <a:latin typeface="Arial"/>
              </a:rPr>
              <a:t>Minimum 10 contiguous  floating IP Address for</a:t>
            </a:r>
            <a:r>
              <a:rPr i="1" lang="en-IN" sz="11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i="1" lang="en-IN" sz="1100" strike="noStrike">
                <a:solidFill>
                  <a:srgbClr val="008abf"/>
                </a:solidFill>
                <a:latin typeface="Arial"/>
              </a:rPr>
              <a:t>public  network</a:t>
            </a:r>
            <a:endParaRPr/>
          </a:p>
        </p:txBody>
      </p:sp>
      <p:sp>
        <p:nvSpPr>
          <p:cNvPr id="1413" name="TextShape 107"/>
          <p:cNvSpPr txBox="1"/>
          <p:nvPr/>
        </p:nvSpPr>
        <p:spPr>
          <a:xfrm>
            <a:off x="196200" y="181080"/>
            <a:ext cx="8750880" cy="85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Overall Network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Setup</a:t>
            </a:r>
            <a:endParaRPr/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CustomShape 1"/>
          <p:cNvSpPr/>
          <p:nvPr/>
        </p:nvSpPr>
        <p:spPr>
          <a:xfrm>
            <a:off x="0" y="0"/>
            <a:ext cx="9143640" cy="694800"/>
          </a:xfrm>
          <a:custGeom>
            <a:avLst/>
            <a:gdLst/>
            <a:ahLst/>
            <a:rect l="0" t="0" r="r" b="b"/>
            <a:pathLst>
              <a:path w="9144001" h="695326">
                <a:moveTo>
                  <a:pt x="0" y="0"/>
                </a:moveTo>
                <a:lnTo>
                  <a:pt x="9144000" y="0"/>
                </a:lnTo>
                <a:lnTo>
                  <a:pt x="9144000" y="695325"/>
                </a:lnTo>
                <a:lnTo>
                  <a:pt x="0" y="695325"/>
                </a:lnTo>
                <a:lnTo>
                  <a:pt x="0" y="0"/>
                </a:lnTo>
              </a:path>
            </a:pathLst>
          </a:custGeom>
          <a:solidFill>
            <a:srgbClr val="54b0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5" name="CustomShape 2"/>
          <p:cNvSpPr/>
          <p:nvPr/>
        </p:nvSpPr>
        <p:spPr>
          <a:xfrm>
            <a:off x="8305920" y="0"/>
            <a:ext cx="837720" cy="30132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6" name="CustomShape 3"/>
          <p:cNvSpPr/>
          <p:nvPr/>
        </p:nvSpPr>
        <p:spPr>
          <a:xfrm>
            <a:off x="259560" y="3590280"/>
            <a:ext cx="5947200" cy="803520"/>
          </a:xfrm>
          <a:custGeom>
            <a:avLst/>
            <a:gdLst/>
            <a:ahLst/>
            <a:rect l="0" t="0" r="r" b="b"/>
            <a:pathLst>
              <a:path w="5947176" h="803674">
                <a:moveTo>
                  <a:pt x="0" y="0"/>
                </a:moveTo>
                <a:lnTo>
                  <a:pt x="5947175" y="0"/>
                </a:lnTo>
                <a:lnTo>
                  <a:pt x="5947175" y="803673"/>
                </a:lnTo>
                <a:lnTo>
                  <a:pt x="0" y="803673"/>
                </a:lnTo>
                <a:lnTo>
                  <a:pt x="0" y="0"/>
                </a:lnTo>
              </a:path>
            </a:pathLst>
          </a:custGeom>
          <a:solidFill>
            <a:srgbClr val="a8d6ff">
              <a:alpha val="3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7" name="CustomShape 4"/>
          <p:cNvSpPr/>
          <p:nvPr/>
        </p:nvSpPr>
        <p:spPr>
          <a:xfrm>
            <a:off x="259560" y="3590280"/>
            <a:ext cx="5947200" cy="803520"/>
          </a:xfrm>
          <a:custGeom>
            <a:avLst/>
            <a:gdLst/>
            <a:ahLst/>
            <a:rect l="0" t="0" r="r" b="b"/>
            <a:pathLst>
              <a:path w="5947166" h="803672">
                <a:moveTo>
                  <a:pt x="0" y="0"/>
                </a:moveTo>
                <a:lnTo>
                  <a:pt x="5947165" y="0"/>
                </a:lnTo>
                <a:lnTo>
                  <a:pt x="5947165" y="803671"/>
                </a:lnTo>
                <a:lnTo>
                  <a:pt x="0" y="803671"/>
                </a:lnTo>
                <a:lnTo>
                  <a:pt x="0" y="0"/>
                </a:lnTo>
              </a:path>
            </a:pathLst>
          </a:custGeom>
          <a:noFill/>
          <a:ln w="9360">
            <a:solidFill>
              <a:srgbClr val="009cc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8" name="CustomShape 5"/>
          <p:cNvSpPr/>
          <p:nvPr/>
        </p:nvSpPr>
        <p:spPr>
          <a:xfrm>
            <a:off x="104040" y="1533600"/>
            <a:ext cx="9039600" cy="3488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9" name="CustomShape 6"/>
          <p:cNvSpPr/>
          <p:nvPr/>
        </p:nvSpPr>
        <p:spPr>
          <a:xfrm>
            <a:off x="3241800" y="1533600"/>
            <a:ext cx="2759400" cy="3697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0" name="CustomShape 7"/>
          <p:cNvSpPr/>
          <p:nvPr/>
        </p:nvSpPr>
        <p:spPr>
          <a:xfrm>
            <a:off x="152280" y="1581120"/>
            <a:ext cx="8894160" cy="200880"/>
          </a:xfrm>
          <a:custGeom>
            <a:avLst/>
            <a:gdLst/>
            <a:ahLst/>
            <a:rect l="0" t="0" r="r" b="b"/>
            <a:pathLst>
              <a:path w="8893962" h="200914">
                <a:moveTo>
                  <a:pt x="8860483" y="0"/>
                </a:moveTo>
                <a:lnTo>
                  <a:pt x="33486" y="0"/>
                </a:lnTo>
                <a:lnTo>
                  <a:pt x="20451" y="2632"/>
                </a:lnTo>
                <a:lnTo>
                  <a:pt x="9807" y="9810"/>
                </a:lnTo>
                <a:lnTo>
                  <a:pt x="2631" y="20456"/>
                </a:lnTo>
                <a:lnTo>
                  <a:pt x="0" y="33489"/>
                </a:lnTo>
                <a:lnTo>
                  <a:pt x="0" y="167436"/>
                </a:lnTo>
                <a:lnTo>
                  <a:pt x="2631" y="180468"/>
                </a:lnTo>
                <a:lnTo>
                  <a:pt x="9807" y="191109"/>
                </a:lnTo>
                <a:lnTo>
                  <a:pt x="20451" y="198283"/>
                </a:lnTo>
                <a:lnTo>
                  <a:pt x="33486" y="200913"/>
                </a:lnTo>
                <a:lnTo>
                  <a:pt x="8860483" y="200913"/>
                </a:lnTo>
                <a:lnTo>
                  <a:pt x="8873515" y="198283"/>
                </a:lnTo>
                <a:lnTo>
                  <a:pt x="8884156" y="191109"/>
                </a:lnTo>
                <a:lnTo>
                  <a:pt x="8891330" y="180468"/>
                </a:lnTo>
                <a:lnTo>
                  <a:pt x="8893961" y="167436"/>
                </a:lnTo>
                <a:lnTo>
                  <a:pt x="8893961" y="33489"/>
                </a:lnTo>
                <a:lnTo>
                  <a:pt x="8891330" y="20456"/>
                </a:lnTo>
                <a:lnTo>
                  <a:pt x="8884156" y="9810"/>
                </a:lnTo>
                <a:lnTo>
                  <a:pt x="8873515" y="2632"/>
                </a:lnTo>
                <a:lnTo>
                  <a:pt x="8860483" y="0"/>
                </a:lnTo>
              </a:path>
            </a:pathLst>
          </a:custGeom>
          <a:solidFill>
            <a:srgbClr val="0433ff">
              <a:alpha val="6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1" name="CustomShape 8"/>
          <p:cNvSpPr/>
          <p:nvPr/>
        </p:nvSpPr>
        <p:spPr>
          <a:xfrm>
            <a:off x="152280" y="1581120"/>
            <a:ext cx="8894160" cy="200880"/>
          </a:xfrm>
          <a:custGeom>
            <a:avLst/>
            <a:gdLst/>
            <a:ahLst/>
            <a:rect l="0" t="0" r="r" b="b"/>
            <a:pathLst>
              <a:path w="8893964" h="200918">
                <a:moveTo>
                  <a:pt x="0" y="33487"/>
                </a:moveTo>
                <a:lnTo>
                  <a:pt x="2631" y="20452"/>
                </a:lnTo>
                <a:lnTo>
                  <a:pt x="9808" y="9808"/>
                </a:lnTo>
                <a:lnTo>
                  <a:pt x="20452" y="2631"/>
                </a:lnTo>
                <a:lnTo>
                  <a:pt x="33486" y="0"/>
                </a:lnTo>
                <a:lnTo>
                  <a:pt x="8860473" y="0"/>
                </a:lnTo>
                <a:lnTo>
                  <a:pt x="8873511" y="2631"/>
                </a:lnTo>
                <a:lnTo>
                  <a:pt x="8884156" y="9808"/>
                </a:lnTo>
                <a:lnTo>
                  <a:pt x="8891332" y="20452"/>
                </a:lnTo>
                <a:lnTo>
                  <a:pt x="8893963" y="33487"/>
                </a:lnTo>
                <a:lnTo>
                  <a:pt x="8893963" y="167430"/>
                </a:lnTo>
                <a:lnTo>
                  <a:pt x="8891332" y="180465"/>
                </a:lnTo>
                <a:lnTo>
                  <a:pt x="8884156" y="191109"/>
                </a:lnTo>
                <a:lnTo>
                  <a:pt x="8873511" y="198286"/>
                </a:lnTo>
                <a:lnTo>
                  <a:pt x="8860473" y="200917"/>
                </a:lnTo>
                <a:lnTo>
                  <a:pt x="33486" y="200917"/>
                </a:lnTo>
                <a:lnTo>
                  <a:pt x="20452" y="198286"/>
                </a:lnTo>
                <a:lnTo>
                  <a:pt x="9808" y="191109"/>
                </a:lnTo>
                <a:lnTo>
                  <a:pt x="2631" y="180465"/>
                </a:lnTo>
                <a:lnTo>
                  <a:pt x="0" y="167430"/>
                </a:lnTo>
                <a:lnTo>
                  <a:pt x="0" y="33487"/>
                </a:lnTo>
              </a:path>
            </a:pathLst>
          </a:custGeom>
          <a:noFill/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2" name="CustomShape 9"/>
          <p:cNvSpPr/>
          <p:nvPr/>
        </p:nvSpPr>
        <p:spPr>
          <a:xfrm>
            <a:off x="3299040" y="1591920"/>
            <a:ext cx="2583000" cy="1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1200" strike="noStrike">
                <a:solidFill>
                  <a:srgbClr val="ffffff"/>
                </a:solidFill>
                <a:latin typeface="Arial"/>
              </a:rPr>
              <a:t>External Shared Customer</a:t>
            </a:r>
            <a:r>
              <a:rPr b="1" lang="en-IN" sz="12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1200" strike="noStrike">
                <a:solidFill>
                  <a:srgbClr val="ffffff"/>
                </a:solidFill>
                <a:latin typeface="Arial"/>
              </a:rPr>
              <a:t>Network</a:t>
            </a:r>
            <a:endParaRPr/>
          </a:p>
        </p:txBody>
      </p:sp>
      <p:sp>
        <p:nvSpPr>
          <p:cNvPr id="1423" name="CustomShape 10"/>
          <p:cNvSpPr/>
          <p:nvPr/>
        </p:nvSpPr>
        <p:spPr>
          <a:xfrm>
            <a:off x="1654200" y="3857040"/>
            <a:ext cx="635400" cy="4734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4" name="CustomShape 11"/>
          <p:cNvSpPr/>
          <p:nvPr/>
        </p:nvSpPr>
        <p:spPr>
          <a:xfrm>
            <a:off x="1701360" y="3871800"/>
            <a:ext cx="542520" cy="40068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5" name="CustomShape 12"/>
          <p:cNvSpPr/>
          <p:nvPr/>
        </p:nvSpPr>
        <p:spPr>
          <a:xfrm>
            <a:off x="315720" y="3857040"/>
            <a:ext cx="635400" cy="4734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6" name="CustomShape 13"/>
          <p:cNvSpPr/>
          <p:nvPr/>
        </p:nvSpPr>
        <p:spPr>
          <a:xfrm>
            <a:off x="361800" y="3871800"/>
            <a:ext cx="542520" cy="40068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7" name="CustomShape 14"/>
          <p:cNvSpPr/>
          <p:nvPr/>
        </p:nvSpPr>
        <p:spPr>
          <a:xfrm>
            <a:off x="3956400" y="737280"/>
            <a:ext cx="1249560" cy="662760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8" name="CustomShape 15"/>
          <p:cNvSpPr/>
          <p:nvPr/>
        </p:nvSpPr>
        <p:spPr>
          <a:xfrm>
            <a:off x="3250440" y="1758240"/>
            <a:ext cx="128520" cy="93492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9" name="CustomShape 16"/>
          <p:cNvSpPr/>
          <p:nvPr/>
        </p:nvSpPr>
        <p:spPr>
          <a:xfrm>
            <a:off x="3313440" y="1782000"/>
            <a:ext cx="360" cy="843480"/>
          </a:xfrm>
          <a:custGeom>
            <a:avLst/>
            <a:gdLst/>
            <a:ahLst/>
            <a:rect l="0" t="0" r="r" b="b"/>
            <a:pathLst>
              <a:path w="2" h="843855">
                <a:moveTo>
                  <a:pt x="0" y="0"/>
                </a:moveTo>
                <a:lnTo>
                  <a:pt x="1" y="843854"/>
                </a:lnTo>
              </a:path>
            </a:pathLst>
          </a:custGeom>
          <a:noFill/>
          <a:ln w="38160">
            <a:solidFill>
              <a:srgbClr val="0433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0" name="CustomShape 17"/>
          <p:cNvSpPr/>
          <p:nvPr/>
        </p:nvSpPr>
        <p:spPr>
          <a:xfrm>
            <a:off x="141480" y="3138120"/>
            <a:ext cx="6130440" cy="336240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1" name="CustomShape 18"/>
          <p:cNvSpPr/>
          <p:nvPr/>
        </p:nvSpPr>
        <p:spPr>
          <a:xfrm>
            <a:off x="984960" y="3154680"/>
            <a:ext cx="4447080" cy="319680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2" name="CustomShape 19"/>
          <p:cNvSpPr/>
          <p:nvPr/>
        </p:nvSpPr>
        <p:spPr>
          <a:xfrm>
            <a:off x="205920" y="3181320"/>
            <a:ext cx="6000480" cy="208080"/>
          </a:xfrm>
          <a:custGeom>
            <a:avLst/>
            <a:gdLst/>
            <a:ahLst/>
            <a:rect l="0" t="0" r="r" b="b"/>
            <a:pathLst>
              <a:path w="6000754" h="208065">
                <a:moveTo>
                  <a:pt x="5966070" y="0"/>
                </a:moveTo>
                <a:lnTo>
                  <a:pt x="34678" y="0"/>
                </a:lnTo>
                <a:lnTo>
                  <a:pt x="21180" y="2726"/>
                </a:lnTo>
                <a:lnTo>
                  <a:pt x="10157" y="10160"/>
                </a:lnTo>
                <a:lnTo>
                  <a:pt x="2725" y="21184"/>
                </a:lnTo>
                <a:lnTo>
                  <a:pt x="0" y="34683"/>
                </a:lnTo>
                <a:lnTo>
                  <a:pt x="0" y="173380"/>
                </a:lnTo>
                <a:lnTo>
                  <a:pt x="2725" y="186879"/>
                </a:lnTo>
                <a:lnTo>
                  <a:pt x="10157" y="197904"/>
                </a:lnTo>
                <a:lnTo>
                  <a:pt x="21180" y="205337"/>
                </a:lnTo>
                <a:lnTo>
                  <a:pt x="34678" y="208064"/>
                </a:lnTo>
                <a:lnTo>
                  <a:pt x="5966070" y="208064"/>
                </a:lnTo>
                <a:lnTo>
                  <a:pt x="5979569" y="205337"/>
                </a:lnTo>
                <a:lnTo>
                  <a:pt x="5990593" y="197904"/>
                </a:lnTo>
                <a:lnTo>
                  <a:pt x="5998027" y="186879"/>
                </a:lnTo>
                <a:lnTo>
                  <a:pt x="6000753" y="173380"/>
                </a:lnTo>
                <a:lnTo>
                  <a:pt x="6000753" y="34683"/>
                </a:lnTo>
                <a:lnTo>
                  <a:pt x="5998027" y="21184"/>
                </a:lnTo>
                <a:lnTo>
                  <a:pt x="5990593" y="10159"/>
                </a:lnTo>
                <a:lnTo>
                  <a:pt x="5979569" y="2726"/>
                </a:lnTo>
                <a:lnTo>
                  <a:pt x="5966070" y="0"/>
                </a:lnTo>
              </a:path>
            </a:pathLst>
          </a:custGeom>
          <a:solidFill>
            <a:srgbClr val="008f00">
              <a:alpha val="6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3" name="CustomShape 20"/>
          <p:cNvSpPr/>
          <p:nvPr/>
        </p:nvSpPr>
        <p:spPr>
          <a:xfrm>
            <a:off x="205920" y="3181320"/>
            <a:ext cx="6000480" cy="208080"/>
          </a:xfrm>
          <a:custGeom>
            <a:avLst/>
            <a:gdLst/>
            <a:ahLst/>
            <a:rect l="0" t="0" r="r" b="b"/>
            <a:pathLst>
              <a:path w="6000746" h="208062">
                <a:moveTo>
                  <a:pt x="0" y="34677"/>
                </a:moveTo>
                <a:lnTo>
                  <a:pt x="2725" y="21179"/>
                </a:lnTo>
                <a:lnTo>
                  <a:pt x="10156" y="10156"/>
                </a:lnTo>
                <a:lnTo>
                  <a:pt x="21179" y="2725"/>
                </a:lnTo>
                <a:lnTo>
                  <a:pt x="34677" y="0"/>
                </a:lnTo>
                <a:lnTo>
                  <a:pt x="5966065" y="0"/>
                </a:lnTo>
                <a:lnTo>
                  <a:pt x="5979563" y="2725"/>
                </a:lnTo>
                <a:lnTo>
                  <a:pt x="5990586" y="10156"/>
                </a:lnTo>
                <a:lnTo>
                  <a:pt x="5998019" y="21179"/>
                </a:lnTo>
                <a:lnTo>
                  <a:pt x="6000745" y="34677"/>
                </a:lnTo>
                <a:lnTo>
                  <a:pt x="6000745" y="173383"/>
                </a:lnTo>
                <a:lnTo>
                  <a:pt x="5998019" y="186881"/>
                </a:lnTo>
                <a:lnTo>
                  <a:pt x="5990586" y="197904"/>
                </a:lnTo>
                <a:lnTo>
                  <a:pt x="5979563" y="205336"/>
                </a:lnTo>
                <a:lnTo>
                  <a:pt x="5966065" y="208061"/>
                </a:lnTo>
                <a:lnTo>
                  <a:pt x="34677" y="208061"/>
                </a:lnTo>
                <a:lnTo>
                  <a:pt x="21179" y="205336"/>
                </a:lnTo>
                <a:lnTo>
                  <a:pt x="10156" y="197904"/>
                </a:lnTo>
                <a:lnTo>
                  <a:pt x="2725" y="186881"/>
                </a:lnTo>
                <a:lnTo>
                  <a:pt x="0" y="173383"/>
                </a:lnTo>
                <a:lnTo>
                  <a:pt x="0" y="34677"/>
                </a:lnTo>
              </a:path>
            </a:pathLst>
          </a:custGeom>
          <a:noFill/>
          <a:ln w="38160">
            <a:solidFill>
              <a:srgbClr val="007c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4" name="CustomShape 21"/>
          <p:cNvSpPr/>
          <p:nvPr/>
        </p:nvSpPr>
        <p:spPr>
          <a:xfrm>
            <a:off x="1041480" y="3195720"/>
            <a:ext cx="4338720" cy="1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1200" strike="noStrike">
                <a:solidFill>
                  <a:srgbClr val="ffffff"/>
                </a:solidFill>
                <a:latin typeface="Arial"/>
              </a:rPr>
              <a:t>Bluemix </a:t>
            </a:r>
            <a:r>
              <a:rPr b="1" lang="en-IN" sz="1200" strike="noStrike">
                <a:solidFill>
                  <a:srgbClr val="ffffff"/>
                </a:solidFill>
                <a:latin typeface="Arial"/>
              </a:rPr>
              <a:t>Tenant </a:t>
            </a:r>
            <a:r>
              <a:rPr b="1" lang="en-IN" sz="1200" strike="noStrike">
                <a:solidFill>
                  <a:srgbClr val="ffffff"/>
                </a:solidFill>
                <a:latin typeface="Arial"/>
              </a:rPr>
              <a:t>Private VM Data Network using GRE</a:t>
            </a:r>
            <a:r>
              <a:rPr b="1" lang="en-IN" sz="12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1200" strike="noStrike">
                <a:solidFill>
                  <a:srgbClr val="ffffff"/>
                </a:solidFill>
                <a:latin typeface="Arial"/>
              </a:rPr>
              <a:t>Tunnel</a:t>
            </a:r>
            <a:endParaRPr/>
          </a:p>
        </p:txBody>
      </p:sp>
      <p:sp>
        <p:nvSpPr>
          <p:cNvPr id="1435" name="CustomShape 22"/>
          <p:cNvSpPr/>
          <p:nvPr/>
        </p:nvSpPr>
        <p:spPr>
          <a:xfrm>
            <a:off x="3250440" y="2240280"/>
            <a:ext cx="128520" cy="1013760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6" name="CustomShape 23"/>
          <p:cNvSpPr/>
          <p:nvPr/>
        </p:nvSpPr>
        <p:spPr>
          <a:xfrm>
            <a:off x="3313440" y="2264400"/>
            <a:ext cx="360" cy="924120"/>
          </a:xfrm>
          <a:custGeom>
            <a:avLst/>
            <a:gdLst/>
            <a:ahLst/>
            <a:rect l="0" t="0" r="r" b="b"/>
            <a:pathLst>
              <a:path w="2" h="924223">
                <a:moveTo>
                  <a:pt x="0" y="0"/>
                </a:moveTo>
                <a:lnTo>
                  <a:pt x="1" y="924222"/>
                </a:lnTo>
              </a:path>
            </a:pathLst>
          </a:custGeom>
          <a:noFill/>
          <a:ln w="38160">
            <a:solidFill>
              <a:srgbClr val="007c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7" name="CustomShape 24"/>
          <p:cNvSpPr/>
          <p:nvPr/>
        </p:nvSpPr>
        <p:spPr>
          <a:xfrm>
            <a:off x="2822040" y="2140560"/>
            <a:ext cx="1038600" cy="772560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8" name="CustomShape 25"/>
          <p:cNvSpPr/>
          <p:nvPr/>
        </p:nvSpPr>
        <p:spPr>
          <a:xfrm>
            <a:off x="3042360" y="2194560"/>
            <a:ext cx="598320" cy="1204920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9" name="CustomShape 26"/>
          <p:cNvSpPr/>
          <p:nvPr/>
        </p:nvSpPr>
        <p:spPr>
          <a:xfrm>
            <a:off x="2885040" y="2183760"/>
            <a:ext cx="910800" cy="642960"/>
          </a:xfrm>
          <a:custGeom>
            <a:avLst/>
            <a:gdLst/>
            <a:ahLst/>
            <a:rect l="0" t="0" r="r" b="b"/>
            <a:pathLst>
              <a:path w="910832" h="642938">
                <a:moveTo>
                  <a:pt x="803668" y="0"/>
                </a:moveTo>
                <a:lnTo>
                  <a:pt x="107162" y="0"/>
                </a:lnTo>
                <a:lnTo>
                  <a:pt x="65451" y="8421"/>
                </a:lnTo>
                <a:lnTo>
                  <a:pt x="31388" y="31388"/>
                </a:lnTo>
                <a:lnTo>
                  <a:pt x="8421" y="65451"/>
                </a:lnTo>
                <a:lnTo>
                  <a:pt x="0" y="107162"/>
                </a:lnTo>
                <a:lnTo>
                  <a:pt x="0" y="535774"/>
                </a:lnTo>
                <a:lnTo>
                  <a:pt x="8421" y="577486"/>
                </a:lnTo>
                <a:lnTo>
                  <a:pt x="31388" y="611549"/>
                </a:lnTo>
                <a:lnTo>
                  <a:pt x="65451" y="634515"/>
                </a:lnTo>
                <a:lnTo>
                  <a:pt x="107162" y="642937"/>
                </a:lnTo>
                <a:lnTo>
                  <a:pt x="803668" y="642937"/>
                </a:lnTo>
                <a:lnTo>
                  <a:pt x="845380" y="634515"/>
                </a:lnTo>
                <a:lnTo>
                  <a:pt x="879443" y="611549"/>
                </a:lnTo>
                <a:lnTo>
                  <a:pt x="902409" y="577486"/>
                </a:lnTo>
                <a:lnTo>
                  <a:pt x="910831" y="535774"/>
                </a:lnTo>
                <a:lnTo>
                  <a:pt x="910831" y="107162"/>
                </a:lnTo>
                <a:lnTo>
                  <a:pt x="902409" y="65451"/>
                </a:lnTo>
                <a:lnTo>
                  <a:pt x="879443" y="31388"/>
                </a:lnTo>
                <a:lnTo>
                  <a:pt x="845380" y="8421"/>
                </a:lnTo>
                <a:lnTo>
                  <a:pt x="803668" y="0"/>
                </a:lnTo>
              </a:path>
            </a:pathLst>
          </a:custGeom>
          <a:solidFill>
            <a:srgbClr val="008f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0" name="CustomShape 27"/>
          <p:cNvSpPr/>
          <p:nvPr/>
        </p:nvSpPr>
        <p:spPr>
          <a:xfrm>
            <a:off x="2885040" y="2183760"/>
            <a:ext cx="910800" cy="642960"/>
          </a:xfrm>
          <a:custGeom>
            <a:avLst/>
            <a:gdLst/>
            <a:ahLst/>
            <a:rect l="0" t="0" r="r" b="b"/>
            <a:pathLst>
              <a:path w="910828" h="642938">
                <a:moveTo>
                  <a:pt x="0" y="107157"/>
                </a:moveTo>
                <a:lnTo>
                  <a:pt x="8421" y="65447"/>
                </a:lnTo>
                <a:lnTo>
                  <a:pt x="31385" y="31385"/>
                </a:lnTo>
                <a:lnTo>
                  <a:pt x="65447" y="8421"/>
                </a:lnTo>
                <a:lnTo>
                  <a:pt x="107157" y="0"/>
                </a:lnTo>
                <a:lnTo>
                  <a:pt x="803669" y="0"/>
                </a:lnTo>
                <a:lnTo>
                  <a:pt x="845380" y="8421"/>
                </a:lnTo>
                <a:lnTo>
                  <a:pt x="879441" y="31385"/>
                </a:lnTo>
                <a:lnTo>
                  <a:pt x="902406" y="65447"/>
                </a:lnTo>
                <a:lnTo>
                  <a:pt x="910827" y="107157"/>
                </a:lnTo>
                <a:lnTo>
                  <a:pt x="910827" y="535779"/>
                </a:lnTo>
                <a:lnTo>
                  <a:pt x="902406" y="577490"/>
                </a:lnTo>
                <a:lnTo>
                  <a:pt x="879441" y="611551"/>
                </a:lnTo>
                <a:lnTo>
                  <a:pt x="845380" y="634516"/>
                </a:lnTo>
                <a:lnTo>
                  <a:pt x="803669" y="642937"/>
                </a:lnTo>
                <a:lnTo>
                  <a:pt x="107157" y="642937"/>
                </a:lnTo>
                <a:lnTo>
                  <a:pt x="65447" y="634516"/>
                </a:lnTo>
                <a:lnTo>
                  <a:pt x="31385" y="611551"/>
                </a:lnTo>
                <a:lnTo>
                  <a:pt x="8421" y="577490"/>
                </a:lnTo>
                <a:lnTo>
                  <a:pt x="0" y="535779"/>
                </a:lnTo>
                <a:lnTo>
                  <a:pt x="0" y="107157"/>
                </a:lnTo>
              </a:path>
            </a:pathLst>
          </a:custGeom>
          <a:noFill/>
          <a:ln w="38160">
            <a:solidFill>
              <a:srgbClr val="0096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1" name="CustomShape 28"/>
          <p:cNvSpPr/>
          <p:nvPr/>
        </p:nvSpPr>
        <p:spPr>
          <a:xfrm>
            <a:off x="3104280" y="2243880"/>
            <a:ext cx="477000" cy="76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just">
              <a:lnSpc>
                <a:spcPct val="100000"/>
              </a:lnSpc>
            </a:pPr>
            <a:r>
              <a:rPr lang="en-IN" sz="1000" strike="noStrike">
                <a:solidFill>
                  <a:srgbClr val="ffffff"/>
                </a:solidFill>
                <a:latin typeface="Arial"/>
              </a:rPr>
              <a:t>Neutron  Bluemix  </a:t>
            </a:r>
            <a:r>
              <a:rPr lang="en-IN" sz="1000" strike="noStrike">
                <a:solidFill>
                  <a:srgbClr val="ffffff"/>
                </a:solidFill>
                <a:latin typeface="Arial"/>
              </a:rPr>
              <a:t>Tenant  </a:t>
            </a:r>
            <a:r>
              <a:rPr lang="en-IN" sz="1000" strike="noStrike">
                <a:solidFill>
                  <a:srgbClr val="ffffff"/>
                </a:solidFill>
                <a:latin typeface="Arial"/>
              </a:rPr>
              <a:t>Router</a:t>
            </a:r>
            <a:endParaRPr/>
          </a:p>
        </p:txBody>
      </p:sp>
      <p:sp>
        <p:nvSpPr>
          <p:cNvPr id="1442" name="CustomShape 29"/>
          <p:cNvSpPr/>
          <p:nvPr/>
        </p:nvSpPr>
        <p:spPr>
          <a:xfrm>
            <a:off x="4476240" y="1234440"/>
            <a:ext cx="141120" cy="411120"/>
          </a:xfrm>
          <a:prstGeom prst="rect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3" name="CustomShape 30"/>
          <p:cNvSpPr/>
          <p:nvPr/>
        </p:nvSpPr>
        <p:spPr>
          <a:xfrm>
            <a:off x="4545720" y="1259640"/>
            <a:ext cx="360" cy="321480"/>
          </a:xfrm>
          <a:custGeom>
            <a:avLst/>
            <a:gdLst/>
            <a:ahLst/>
            <a:rect l="0" t="0" r="r" b="b"/>
            <a:pathLst>
              <a:path w="2" h="321469">
                <a:moveTo>
                  <a:pt x="0" y="0"/>
                </a:moveTo>
                <a:lnTo>
                  <a:pt x="1" y="321468"/>
                </a:lnTo>
              </a:path>
            </a:pathLst>
          </a:custGeom>
          <a:noFill/>
          <a:ln w="50760">
            <a:solidFill>
              <a:srgbClr val="0433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4" name="CustomShape 31"/>
          <p:cNvSpPr/>
          <p:nvPr/>
        </p:nvSpPr>
        <p:spPr>
          <a:xfrm>
            <a:off x="1014120" y="3857040"/>
            <a:ext cx="631440" cy="473400"/>
          </a:xfrm>
          <a:prstGeom prst="rect">
            <a:avLst/>
          </a:pr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5" name="CustomShape 32"/>
          <p:cNvSpPr/>
          <p:nvPr/>
        </p:nvSpPr>
        <p:spPr>
          <a:xfrm>
            <a:off x="1058400" y="3871800"/>
            <a:ext cx="542520" cy="400680"/>
          </a:xfrm>
          <a:prstGeom prst="rect">
            <a:avLst/>
          </a:prstGeom>
          <a:blipFill>
            <a:blip r:embed="rId1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6" name="CustomShape 33"/>
          <p:cNvSpPr/>
          <p:nvPr/>
        </p:nvSpPr>
        <p:spPr>
          <a:xfrm>
            <a:off x="569520" y="3362400"/>
            <a:ext cx="128520" cy="573120"/>
          </a:xfrm>
          <a:prstGeom prst="rect">
            <a:avLst/>
          </a:prstGeom>
          <a:blipFill>
            <a:blip r:embed="rId1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7" name="CustomShape 34"/>
          <p:cNvSpPr/>
          <p:nvPr/>
        </p:nvSpPr>
        <p:spPr>
          <a:xfrm>
            <a:off x="633960" y="3389400"/>
            <a:ext cx="360" cy="482400"/>
          </a:xfrm>
          <a:custGeom>
            <a:avLst/>
            <a:gdLst/>
            <a:ahLst/>
            <a:rect l="0" t="0" r="r" b="b"/>
            <a:pathLst>
              <a:path w="517" h="482203">
                <a:moveTo>
                  <a:pt x="516" y="0"/>
                </a:moveTo>
                <a:lnTo>
                  <a:pt x="0" y="482202"/>
                </a:lnTo>
              </a:path>
            </a:pathLst>
          </a:custGeom>
          <a:noFill/>
          <a:ln w="38160">
            <a:solidFill>
              <a:srgbClr val="007c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8" name="CustomShape 35"/>
          <p:cNvSpPr/>
          <p:nvPr/>
        </p:nvSpPr>
        <p:spPr>
          <a:xfrm>
            <a:off x="3690720" y="3857040"/>
            <a:ext cx="635400" cy="473400"/>
          </a:xfrm>
          <a:prstGeom prst="rect">
            <a:avLst/>
          </a:prstGeom>
          <a:blipFill>
            <a:blip r:embed="rId1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9" name="CustomShape 36"/>
          <p:cNvSpPr/>
          <p:nvPr/>
        </p:nvSpPr>
        <p:spPr>
          <a:xfrm>
            <a:off x="3737520" y="3871800"/>
            <a:ext cx="542520" cy="400680"/>
          </a:xfrm>
          <a:prstGeom prst="rect">
            <a:avLst/>
          </a:prstGeom>
          <a:blipFill>
            <a:blip r:embed="rId2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0" name="CustomShape 37"/>
          <p:cNvSpPr/>
          <p:nvPr/>
        </p:nvSpPr>
        <p:spPr>
          <a:xfrm>
            <a:off x="2352600" y="3857040"/>
            <a:ext cx="635400" cy="473400"/>
          </a:xfrm>
          <a:prstGeom prst="rect">
            <a:avLst/>
          </a:prstGeom>
          <a:blipFill>
            <a:blip r:embed="rId2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1" name="CustomShape 38"/>
          <p:cNvSpPr/>
          <p:nvPr/>
        </p:nvSpPr>
        <p:spPr>
          <a:xfrm>
            <a:off x="2397960" y="3871800"/>
            <a:ext cx="542520" cy="400680"/>
          </a:xfrm>
          <a:prstGeom prst="rect">
            <a:avLst/>
          </a:prstGeom>
          <a:blipFill>
            <a:blip r:embed="rId2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2" name="CustomShape 39"/>
          <p:cNvSpPr/>
          <p:nvPr/>
        </p:nvSpPr>
        <p:spPr>
          <a:xfrm>
            <a:off x="3050640" y="3857040"/>
            <a:ext cx="631440" cy="473400"/>
          </a:xfrm>
          <a:prstGeom prst="rect">
            <a:avLst/>
          </a:prstGeom>
          <a:blipFill>
            <a:blip r:embed="rId2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3" name="CustomShape 40"/>
          <p:cNvSpPr/>
          <p:nvPr/>
        </p:nvSpPr>
        <p:spPr>
          <a:xfrm>
            <a:off x="3094560" y="3871800"/>
            <a:ext cx="542520" cy="400680"/>
          </a:xfrm>
          <a:prstGeom prst="rect">
            <a:avLst/>
          </a:prstGeom>
          <a:blipFill>
            <a:blip r:embed="rId2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4" name="CustomShape 41"/>
          <p:cNvSpPr/>
          <p:nvPr/>
        </p:nvSpPr>
        <p:spPr>
          <a:xfrm>
            <a:off x="4443120" y="3857040"/>
            <a:ext cx="631440" cy="473400"/>
          </a:xfrm>
          <a:prstGeom prst="rect">
            <a:avLst/>
          </a:prstGeom>
          <a:blipFill>
            <a:blip r:embed="rId2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5" name="CustomShape 42"/>
          <p:cNvSpPr/>
          <p:nvPr/>
        </p:nvSpPr>
        <p:spPr>
          <a:xfrm>
            <a:off x="4487400" y="3871800"/>
            <a:ext cx="542520" cy="400680"/>
          </a:xfrm>
          <a:prstGeom prst="rect">
            <a:avLst/>
          </a:prstGeom>
          <a:blipFill>
            <a:blip r:embed="rId2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6" name="CustomShape 43"/>
          <p:cNvSpPr/>
          <p:nvPr/>
        </p:nvSpPr>
        <p:spPr>
          <a:xfrm>
            <a:off x="5137200" y="3857040"/>
            <a:ext cx="635400" cy="473400"/>
          </a:xfrm>
          <a:prstGeom prst="rect">
            <a:avLst/>
          </a:prstGeom>
          <a:blipFill>
            <a:blip r:embed="rId2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7" name="CustomShape 44"/>
          <p:cNvSpPr/>
          <p:nvPr/>
        </p:nvSpPr>
        <p:spPr>
          <a:xfrm>
            <a:off x="5184000" y="3871800"/>
            <a:ext cx="542520" cy="400680"/>
          </a:xfrm>
          <a:prstGeom prst="rect">
            <a:avLst/>
          </a:prstGeom>
          <a:blipFill>
            <a:blip r:embed="rId2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8" name="CustomShape 45"/>
          <p:cNvSpPr/>
          <p:nvPr/>
        </p:nvSpPr>
        <p:spPr>
          <a:xfrm>
            <a:off x="1267560" y="3362400"/>
            <a:ext cx="128520" cy="573120"/>
          </a:xfrm>
          <a:prstGeom prst="rect">
            <a:avLst/>
          </a:prstGeom>
          <a:blipFill>
            <a:blip r:embed="rId2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9" name="CustomShape 46"/>
          <p:cNvSpPr/>
          <p:nvPr/>
        </p:nvSpPr>
        <p:spPr>
          <a:xfrm>
            <a:off x="1331280" y="3389400"/>
            <a:ext cx="360" cy="482400"/>
          </a:xfrm>
          <a:custGeom>
            <a:avLst/>
            <a:gdLst/>
            <a:ahLst/>
            <a:rect l="0" t="0" r="r" b="b"/>
            <a:pathLst>
              <a:path w="516" h="482203">
                <a:moveTo>
                  <a:pt x="515" y="0"/>
                </a:moveTo>
                <a:lnTo>
                  <a:pt x="0" y="482202"/>
                </a:lnTo>
              </a:path>
            </a:pathLst>
          </a:custGeom>
          <a:noFill/>
          <a:ln w="38160">
            <a:solidFill>
              <a:srgbClr val="007c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0" name="CustomShape 47"/>
          <p:cNvSpPr/>
          <p:nvPr/>
        </p:nvSpPr>
        <p:spPr>
          <a:xfrm>
            <a:off x="1907640" y="3362400"/>
            <a:ext cx="132480" cy="573120"/>
          </a:xfrm>
          <a:prstGeom prst="rect">
            <a:avLst/>
          </a:prstGeom>
          <a:blipFill>
            <a:blip r:embed="rId3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1" name="CustomShape 48"/>
          <p:cNvSpPr/>
          <p:nvPr/>
        </p:nvSpPr>
        <p:spPr>
          <a:xfrm>
            <a:off x="1973880" y="3389400"/>
            <a:ext cx="360" cy="482400"/>
          </a:xfrm>
          <a:custGeom>
            <a:avLst/>
            <a:gdLst/>
            <a:ahLst/>
            <a:rect l="0" t="0" r="r" b="b"/>
            <a:pathLst>
              <a:path w="517" h="482203">
                <a:moveTo>
                  <a:pt x="516" y="0"/>
                </a:moveTo>
                <a:lnTo>
                  <a:pt x="0" y="482202"/>
                </a:lnTo>
              </a:path>
            </a:pathLst>
          </a:custGeom>
          <a:noFill/>
          <a:ln w="38160">
            <a:solidFill>
              <a:srgbClr val="007c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2" name="CustomShape 49"/>
          <p:cNvSpPr/>
          <p:nvPr/>
        </p:nvSpPr>
        <p:spPr>
          <a:xfrm>
            <a:off x="2606040" y="3362400"/>
            <a:ext cx="128520" cy="573120"/>
          </a:xfrm>
          <a:prstGeom prst="rect">
            <a:avLst/>
          </a:prstGeom>
          <a:blipFill>
            <a:blip r:embed="rId3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3" name="CustomShape 50"/>
          <p:cNvSpPr/>
          <p:nvPr/>
        </p:nvSpPr>
        <p:spPr>
          <a:xfrm>
            <a:off x="2670480" y="3389400"/>
            <a:ext cx="360" cy="482400"/>
          </a:xfrm>
          <a:custGeom>
            <a:avLst/>
            <a:gdLst/>
            <a:ahLst/>
            <a:rect l="0" t="0" r="r" b="b"/>
            <a:pathLst>
              <a:path w="517" h="482203">
                <a:moveTo>
                  <a:pt x="516" y="0"/>
                </a:moveTo>
                <a:lnTo>
                  <a:pt x="0" y="482202"/>
                </a:lnTo>
              </a:path>
            </a:pathLst>
          </a:custGeom>
          <a:noFill/>
          <a:ln w="38160">
            <a:solidFill>
              <a:srgbClr val="007c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4" name="CustomShape 51"/>
          <p:cNvSpPr/>
          <p:nvPr/>
        </p:nvSpPr>
        <p:spPr>
          <a:xfrm>
            <a:off x="3304440" y="3362400"/>
            <a:ext cx="128520" cy="573120"/>
          </a:xfrm>
          <a:prstGeom prst="rect">
            <a:avLst/>
          </a:prstGeom>
          <a:blipFill>
            <a:blip r:embed="rId3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5" name="CustomShape 52"/>
          <p:cNvSpPr/>
          <p:nvPr/>
        </p:nvSpPr>
        <p:spPr>
          <a:xfrm>
            <a:off x="3367080" y="3389400"/>
            <a:ext cx="360" cy="482400"/>
          </a:xfrm>
          <a:custGeom>
            <a:avLst/>
            <a:gdLst/>
            <a:ahLst/>
            <a:rect l="0" t="0" r="r" b="b"/>
            <a:pathLst>
              <a:path w="516" h="482203">
                <a:moveTo>
                  <a:pt x="515" y="0"/>
                </a:moveTo>
                <a:lnTo>
                  <a:pt x="0" y="482202"/>
                </a:lnTo>
              </a:path>
            </a:pathLst>
          </a:custGeom>
          <a:noFill/>
          <a:ln w="38160">
            <a:solidFill>
              <a:srgbClr val="007c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6" name="CustomShape 53"/>
          <p:cNvSpPr/>
          <p:nvPr/>
        </p:nvSpPr>
        <p:spPr>
          <a:xfrm>
            <a:off x="3890520" y="3362400"/>
            <a:ext cx="132480" cy="573120"/>
          </a:xfrm>
          <a:prstGeom prst="rect">
            <a:avLst/>
          </a:prstGeom>
          <a:blipFill>
            <a:blip r:embed="rId3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7" name="CustomShape 54"/>
          <p:cNvSpPr/>
          <p:nvPr/>
        </p:nvSpPr>
        <p:spPr>
          <a:xfrm>
            <a:off x="3956400" y="3389400"/>
            <a:ext cx="360" cy="482400"/>
          </a:xfrm>
          <a:custGeom>
            <a:avLst/>
            <a:gdLst/>
            <a:ahLst/>
            <a:rect l="0" t="0" r="r" b="b"/>
            <a:pathLst>
              <a:path w="516" h="482203">
                <a:moveTo>
                  <a:pt x="515" y="0"/>
                </a:moveTo>
                <a:lnTo>
                  <a:pt x="0" y="482202"/>
                </a:lnTo>
              </a:path>
            </a:pathLst>
          </a:custGeom>
          <a:noFill/>
          <a:ln w="38160">
            <a:solidFill>
              <a:srgbClr val="007c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8" name="CustomShape 55"/>
          <p:cNvSpPr/>
          <p:nvPr/>
        </p:nvSpPr>
        <p:spPr>
          <a:xfrm>
            <a:off x="4642560" y="3362400"/>
            <a:ext cx="128520" cy="573120"/>
          </a:xfrm>
          <a:prstGeom prst="rect">
            <a:avLst/>
          </a:prstGeom>
          <a:blipFill>
            <a:blip r:embed="rId3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9" name="CustomShape 56"/>
          <p:cNvSpPr/>
          <p:nvPr/>
        </p:nvSpPr>
        <p:spPr>
          <a:xfrm>
            <a:off x="4706640" y="3389400"/>
            <a:ext cx="360" cy="482400"/>
          </a:xfrm>
          <a:custGeom>
            <a:avLst/>
            <a:gdLst/>
            <a:ahLst/>
            <a:rect l="0" t="0" r="r" b="b"/>
            <a:pathLst>
              <a:path w="516" h="482203">
                <a:moveTo>
                  <a:pt x="515" y="0"/>
                </a:moveTo>
                <a:lnTo>
                  <a:pt x="0" y="482202"/>
                </a:lnTo>
              </a:path>
            </a:pathLst>
          </a:custGeom>
          <a:noFill/>
          <a:ln w="38160">
            <a:solidFill>
              <a:srgbClr val="007c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0" name="CustomShape 57"/>
          <p:cNvSpPr/>
          <p:nvPr/>
        </p:nvSpPr>
        <p:spPr>
          <a:xfrm>
            <a:off x="5390640" y="3404160"/>
            <a:ext cx="132480" cy="573120"/>
          </a:xfrm>
          <a:prstGeom prst="rect">
            <a:avLst/>
          </a:prstGeom>
          <a:blipFill>
            <a:blip r:embed="rId3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1" name="CustomShape 58"/>
          <p:cNvSpPr/>
          <p:nvPr/>
        </p:nvSpPr>
        <p:spPr>
          <a:xfrm>
            <a:off x="5456520" y="3429720"/>
            <a:ext cx="360" cy="482400"/>
          </a:xfrm>
          <a:custGeom>
            <a:avLst/>
            <a:gdLst/>
            <a:ahLst/>
            <a:rect l="0" t="0" r="r" b="b"/>
            <a:pathLst>
              <a:path w="516" h="482203">
                <a:moveTo>
                  <a:pt x="515" y="0"/>
                </a:moveTo>
                <a:lnTo>
                  <a:pt x="0" y="482202"/>
                </a:lnTo>
              </a:path>
            </a:pathLst>
          </a:custGeom>
          <a:noFill/>
          <a:ln w="38160">
            <a:solidFill>
              <a:srgbClr val="007c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2" name="CustomShape 59"/>
          <p:cNvSpPr/>
          <p:nvPr/>
        </p:nvSpPr>
        <p:spPr>
          <a:xfrm>
            <a:off x="2599920" y="4512600"/>
            <a:ext cx="1296360" cy="16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1100" strike="noStrike">
                <a:solidFill>
                  <a:srgbClr val="0000ff"/>
                </a:solidFill>
                <a:latin typeface="Arial"/>
              </a:rPr>
              <a:t>Bluemix </a:t>
            </a:r>
            <a:r>
              <a:rPr lang="en-IN" sz="1100" strike="noStrike">
                <a:solidFill>
                  <a:srgbClr val="0000ff"/>
                </a:solidFill>
                <a:latin typeface="Arial"/>
              </a:rPr>
              <a:t>Tenant</a:t>
            </a:r>
            <a:r>
              <a:rPr lang="en-IN" sz="1100" strike="noStrike">
                <a:solidFill>
                  <a:srgbClr val="0000ff"/>
                </a:solidFill>
                <a:latin typeface="Arial"/>
              </a:rPr>
              <a:t> </a:t>
            </a:r>
            <a:r>
              <a:rPr lang="en-IN" sz="1100" strike="noStrike">
                <a:solidFill>
                  <a:srgbClr val="0000ff"/>
                </a:solidFill>
                <a:latin typeface="Arial"/>
              </a:rPr>
              <a:t>VMs</a:t>
            </a:r>
            <a:endParaRPr/>
          </a:p>
        </p:txBody>
      </p:sp>
      <p:sp>
        <p:nvSpPr>
          <p:cNvPr id="1473" name="CustomShape 60"/>
          <p:cNvSpPr/>
          <p:nvPr/>
        </p:nvSpPr>
        <p:spPr>
          <a:xfrm>
            <a:off x="6581880" y="3590280"/>
            <a:ext cx="2464560" cy="803520"/>
          </a:xfrm>
          <a:custGeom>
            <a:avLst/>
            <a:gdLst/>
            <a:ahLst/>
            <a:rect l="0" t="0" r="r" b="b"/>
            <a:pathLst>
              <a:path w="2464588" h="803674">
                <a:moveTo>
                  <a:pt x="0" y="0"/>
                </a:moveTo>
                <a:lnTo>
                  <a:pt x="2464587" y="0"/>
                </a:lnTo>
                <a:lnTo>
                  <a:pt x="2464587" y="803673"/>
                </a:lnTo>
                <a:lnTo>
                  <a:pt x="0" y="803673"/>
                </a:lnTo>
                <a:lnTo>
                  <a:pt x="0" y="0"/>
                </a:lnTo>
              </a:path>
            </a:pathLst>
          </a:custGeom>
          <a:solidFill>
            <a:srgbClr val="a8d6ff">
              <a:alpha val="3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4" name="CustomShape 61"/>
          <p:cNvSpPr/>
          <p:nvPr/>
        </p:nvSpPr>
        <p:spPr>
          <a:xfrm>
            <a:off x="6581880" y="3590280"/>
            <a:ext cx="2464560" cy="803520"/>
          </a:xfrm>
          <a:custGeom>
            <a:avLst/>
            <a:gdLst/>
            <a:ahLst/>
            <a:rect l="0" t="0" r="r" b="b"/>
            <a:pathLst>
              <a:path w="2464589" h="803672">
                <a:moveTo>
                  <a:pt x="0" y="0"/>
                </a:moveTo>
                <a:lnTo>
                  <a:pt x="2464588" y="0"/>
                </a:lnTo>
                <a:lnTo>
                  <a:pt x="2464588" y="803671"/>
                </a:lnTo>
                <a:lnTo>
                  <a:pt x="0" y="803671"/>
                </a:lnTo>
                <a:lnTo>
                  <a:pt x="0" y="0"/>
                </a:lnTo>
              </a:path>
            </a:pathLst>
          </a:custGeom>
          <a:noFill/>
          <a:ln w="9360">
            <a:solidFill>
              <a:srgbClr val="009cc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5" name="CustomShape 62"/>
          <p:cNvSpPr/>
          <p:nvPr/>
        </p:nvSpPr>
        <p:spPr>
          <a:xfrm>
            <a:off x="7242120" y="4472640"/>
            <a:ext cx="1149120" cy="16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1100" strike="noStrike">
                <a:solidFill>
                  <a:srgbClr val="0000ff"/>
                </a:solidFill>
                <a:latin typeface="Arial"/>
              </a:rPr>
              <a:t>Other </a:t>
            </a:r>
            <a:r>
              <a:rPr lang="en-IN" sz="1100" strike="noStrike">
                <a:solidFill>
                  <a:srgbClr val="0000ff"/>
                </a:solidFill>
                <a:latin typeface="Arial"/>
              </a:rPr>
              <a:t>Tenant</a:t>
            </a:r>
            <a:r>
              <a:rPr lang="en-IN" sz="1100" strike="noStrike">
                <a:solidFill>
                  <a:srgbClr val="0000ff"/>
                </a:solidFill>
                <a:latin typeface="Arial"/>
              </a:rPr>
              <a:t> </a:t>
            </a:r>
            <a:r>
              <a:rPr lang="en-IN" sz="1100" strike="noStrike">
                <a:solidFill>
                  <a:srgbClr val="0000ff"/>
                </a:solidFill>
                <a:latin typeface="Arial"/>
              </a:rPr>
              <a:t>VMs</a:t>
            </a:r>
            <a:endParaRPr/>
          </a:p>
        </p:txBody>
      </p:sp>
      <p:sp>
        <p:nvSpPr>
          <p:cNvPr id="1476" name="CustomShape 63"/>
          <p:cNvSpPr/>
          <p:nvPr/>
        </p:nvSpPr>
        <p:spPr>
          <a:xfrm>
            <a:off x="6625080" y="3827880"/>
            <a:ext cx="718560" cy="531720"/>
          </a:xfrm>
          <a:prstGeom prst="rect">
            <a:avLst/>
          </a:prstGeom>
          <a:blipFill>
            <a:blip r:embed="rId3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7" name="CustomShape 64"/>
          <p:cNvSpPr/>
          <p:nvPr/>
        </p:nvSpPr>
        <p:spPr>
          <a:xfrm>
            <a:off x="6745680" y="3869640"/>
            <a:ext cx="473400" cy="752040"/>
          </a:xfrm>
          <a:prstGeom prst="rect">
            <a:avLst/>
          </a:prstGeom>
          <a:blipFill>
            <a:blip r:embed="rId3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8" name="CustomShape 65"/>
          <p:cNvSpPr/>
          <p:nvPr/>
        </p:nvSpPr>
        <p:spPr>
          <a:xfrm>
            <a:off x="6688800" y="3871800"/>
            <a:ext cx="589680" cy="401760"/>
          </a:xfrm>
          <a:custGeom>
            <a:avLst/>
            <a:gdLst/>
            <a:ahLst/>
            <a:rect l="0" t="0" r="r" b="b"/>
            <a:pathLst>
              <a:path w="589369" h="401831">
                <a:moveTo>
                  <a:pt x="522389" y="0"/>
                </a:moveTo>
                <a:lnTo>
                  <a:pt x="66979" y="0"/>
                </a:lnTo>
                <a:lnTo>
                  <a:pt x="40912" y="5262"/>
                </a:lnTo>
                <a:lnTo>
                  <a:pt x="19621" y="19613"/>
                </a:lnTo>
                <a:lnTo>
                  <a:pt x="5264" y="40899"/>
                </a:lnTo>
                <a:lnTo>
                  <a:pt x="0" y="66968"/>
                </a:lnTo>
                <a:lnTo>
                  <a:pt x="0" y="334857"/>
                </a:lnTo>
                <a:lnTo>
                  <a:pt x="5264" y="360926"/>
                </a:lnTo>
                <a:lnTo>
                  <a:pt x="19621" y="382214"/>
                </a:lnTo>
                <a:lnTo>
                  <a:pt x="40912" y="396567"/>
                </a:lnTo>
                <a:lnTo>
                  <a:pt x="66979" y="401830"/>
                </a:lnTo>
                <a:lnTo>
                  <a:pt x="522389" y="401830"/>
                </a:lnTo>
                <a:lnTo>
                  <a:pt x="548462" y="396567"/>
                </a:lnTo>
                <a:lnTo>
                  <a:pt x="569752" y="382214"/>
                </a:lnTo>
                <a:lnTo>
                  <a:pt x="584105" y="360926"/>
                </a:lnTo>
                <a:lnTo>
                  <a:pt x="589368" y="334857"/>
                </a:lnTo>
                <a:lnTo>
                  <a:pt x="589368" y="66968"/>
                </a:lnTo>
                <a:lnTo>
                  <a:pt x="584105" y="40899"/>
                </a:lnTo>
                <a:lnTo>
                  <a:pt x="569752" y="19613"/>
                </a:lnTo>
                <a:lnTo>
                  <a:pt x="548462" y="5262"/>
                </a:lnTo>
                <a:lnTo>
                  <a:pt x="522389" y="0"/>
                </a:lnTo>
              </a:path>
            </a:pathLst>
          </a:custGeom>
          <a:solidFill>
            <a:srgbClr val="99ec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9" name="CustomShape 66"/>
          <p:cNvSpPr/>
          <p:nvPr/>
        </p:nvSpPr>
        <p:spPr>
          <a:xfrm>
            <a:off x="6688800" y="3871800"/>
            <a:ext cx="589680" cy="401760"/>
          </a:xfrm>
          <a:custGeom>
            <a:avLst/>
            <a:gdLst/>
            <a:ahLst/>
            <a:rect l="0" t="0" r="r" b="b"/>
            <a:pathLst>
              <a:path w="589358" h="401836">
                <a:moveTo>
                  <a:pt x="0" y="66974"/>
                </a:moveTo>
                <a:lnTo>
                  <a:pt x="5263" y="40904"/>
                </a:lnTo>
                <a:lnTo>
                  <a:pt x="19616" y="19616"/>
                </a:lnTo>
                <a:lnTo>
                  <a:pt x="40904" y="5263"/>
                </a:lnTo>
                <a:lnTo>
                  <a:pt x="66974" y="0"/>
                </a:lnTo>
                <a:lnTo>
                  <a:pt x="522384" y="0"/>
                </a:lnTo>
                <a:lnTo>
                  <a:pt x="548453" y="5263"/>
                </a:lnTo>
                <a:lnTo>
                  <a:pt x="569741" y="19616"/>
                </a:lnTo>
                <a:lnTo>
                  <a:pt x="584094" y="40904"/>
                </a:lnTo>
                <a:lnTo>
                  <a:pt x="589357" y="66974"/>
                </a:lnTo>
                <a:lnTo>
                  <a:pt x="589357" y="334861"/>
                </a:lnTo>
                <a:lnTo>
                  <a:pt x="584094" y="360931"/>
                </a:lnTo>
                <a:lnTo>
                  <a:pt x="569741" y="382219"/>
                </a:lnTo>
                <a:lnTo>
                  <a:pt x="548453" y="396572"/>
                </a:lnTo>
                <a:lnTo>
                  <a:pt x="522384" y="401835"/>
                </a:lnTo>
                <a:lnTo>
                  <a:pt x="66974" y="401835"/>
                </a:lnTo>
                <a:lnTo>
                  <a:pt x="40904" y="396572"/>
                </a:lnTo>
                <a:lnTo>
                  <a:pt x="19616" y="382219"/>
                </a:lnTo>
                <a:lnTo>
                  <a:pt x="5263" y="360931"/>
                </a:lnTo>
                <a:lnTo>
                  <a:pt x="0" y="334861"/>
                </a:lnTo>
                <a:lnTo>
                  <a:pt x="0" y="66974"/>
                </a:lnTo>
              </a:path>
            </a:pathLst>
          </a:custGeom>
          <a:noFill/>
          <a:ln w="38160">
            <a:solidFill>
              <a:srgbClr val="0096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0" name="CustomShape 67"/>
          <p:cNvSpPr/>
          <p:nvPr/>
        </p:nvSpPr>
        <p:spPr>
          <a:xfrm>
            <a:off x="6815160" y="3920040"/>
            <a:ext cx="343080" cy="30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1000" strike="noStrike">
                <a:latin typeface="Arial"/>
              </a:rPr>
              <a:t>Other  VMs</a:t>
            </a:r>
            <a:endParaRPr/>
          </a:p>
        </p:txBody>
      </p:sp>
      <p:sp>
        <p:nvSpPr>
          <p:cNvPr id="1481" name="CustomShape 68"/>
          <p:cNvSpPr/>
          <p:nvPr/>
        </p:nvSpPr>
        <p:spPr>
          <a:xfrm>
            <a:off x="7373520" y="3827880"/>
            <a:ext cx="718560" cy="531720"/>
          </a:xfrm>
          <a:prstGeom prst="rect">
            <a:avLst/>
          </a:prstGeom>
          <a:blipFill>
            <a:blip r:embed="rId3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2" name="CustomShape 69"/>
          <p:cNvSpPr/>
          <p:nvPr/>
        </p:nvSpPr>
        <p:spPr>
          <a:xfrm>
            <a:off x="7493760" y="3869640"/>
            <a:ext cx="473400" cy="752040"/>
          </a:xfrm>
          <a:prstGeom prst="rect">
            <a:avLst/>
          </a:prstGeom>
          <a:blipFill>
            <a:blip r:embed="rId3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3" name="CustomShape 70"/>
          <p:cNvSpPr/>
          <p:nvPr/>
        </p:nvSpPr>
        <p:spPr>
          <a:xfrm>
            <a:off x="7439040" y="3871800"/>
            <a:ext cx="589680" cy="401760"/>
          </a:xfrm>
          <a:custGeom>
            <a:avLst/>
            <a:gdLst/>
            <a:ahLst/>
            <a:rect l="0" t="0" r="r" b="b"/>
            <a:pathLst>
              <a:path w="589357" h="401831">
                <a:moveTo>
                  <a:pt x="522389" y="0"/>
                </a:moveTo>
                <a:lnTo>
                  <a:pt x="66979" y="0"/>
                </a:lnTo>
                <a:lnTo>
                  <a:pt x="40906" y="5262"/>
                </a:lnTo>
                <a:lnTo>
                  <a:pt x="19616" y="19613"/>
                </a:lnTo>
                <a:lnTo>
                  <a:pt x="5263" y="40899"/>
                </a:lnTo>
                <a:lnTo>
                  <a:pt x="0" y="66968"/>
                </a:lnTo>
                <a:lnTo>
                  <a:pt x="0" y="334857"/>
                </a:lnTo>
                <a:lnTo>
                  <a:pt x="5263" y="360926"/>
                </a:lnTo>
                <a:lnTo>
                  <a:pt x="19616" y="382214"/>
                </a:lnTo>
                <a:lnTo>
                  <a:pt x="40906" y="396567"/>
                </a:lnTo>
                <a:lnTo>
                  <a:pt x="66979" y="401830"/>
                </a:lnTo>
                <a:lnTo>
                  <a:pt x="522389" y="401830"/>
                </a:lnTo>
                <a:lnTo>
                  <a:pt x="548454" y="396567"/>
                </a:lnTo>
                <a:lnTo>
                  <a:pt x="569741" y="382214"/>
                </a:lnTo>
                <a:lnTo>
                  <a:pt x="584093" y="360926"/>
                </a:lnTo>
                <a:lnTo>
                  <a:pt x="589356" y="334857"/>
                </a:lnTo>
                <a:lnTo>
                  <a:pt x="589356" y="66968"/>
                </a:lnTo>
                <a:lnTo>
                  <a:pt x="584093" y="40899"/>
                </a:lnTo>
                <a:lnTo>
                  <a:pt x="569741" y="19613"/>
                </a:lnTo>
                <a:lnTo>
                  <a:pt x="548454" y="5262"/>
                </a:lnTo>
                <a:lnTo>
                  <a:pt x="522389" y="0"/>
                </a:lnTo>
              </a:path>
            </a:pathLst>
          </a:custGeom>
          <a:solidFill>
            <a:srgbClr val="99ec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4" name="CustomShape 71"/>
          <p:cNvSpPr/>
          <p:nvPr/>
        </p:nvSpPr>
        <p:spPr>
          <a:xfrm>
            <a:off x="7439040" y="3871800"/>
            <a:ext cx="589680" cy="401760"/>
          </a:xfrm>
          <a:custGeom>
            <a:avLst/>
            <a:gdLst/>
            <a:ahLst/>
            <a:rect l="0" t="0" r="r" b="b"/>
            <a:pathLst>
              <a:path w="589358" h="401836">
                <a:moveTo>
                  <a:pt x="0" y="66974"/>
                </a:moveTo>
                <a:lnTo>
                  <a:pt x="5263" y="40904"/>
                </a:lnTo>
                <a:lnTo>
                  <a:pt x="19616" y="19616"/>
                </a:lnTo>
                <a:lnTo>
                  <a:pt x="40904" y="5263"/>
                </a:lnTo>
                <a:lnTo>
                  <a:pt x="66974" y="0"/>
                </a:lnTo>
                <a:lnTo>
                  <a:pt x="522384" y="0"/>
                </a:lnTo>
                <a:lnTo>
                  <a:pt x="548453" y="5263"/>
                </a:lnTo>
                <a:lnTo>
                  <a:pt x="569741" y="19616"/>
                </a:lnTo>
                <a:lnTo>
                  <a:pt x="584094" y="40904"/>
                </a:lnTo>
                <a:lnTo>
                  <a:pt x="589357" y="66974"/>
                </a:lnTo>
                <a:lnTo>
                  <a:pt x="589357" y="334861"/>
                </a:lnTo>
                <a:lnTo>
                  <a:pt x="584094" y="360931"/>
                </a:lnTo>
                <a:lnTo>
                  <a:pt x="569741" y="382219"/>
                </a:lnTo>
                <a:lnTo>
                  <a:pt x="548453" y="396572"/>
                </a:lnTo>
                <a:lnTo>
                  <a:pt x="522384" y="401835"/>
                </a:lnTo>
                <a:lnTo>
                  <a:pt x="66974" y="401835"/>
                </a:lnTo>
                <a:lnTo>
                  <a:pt x="40904" y="396572"/>
                </a:lnTo>
                <a:lnTo>
                  <a:pt x="19616" y="382219"/>
                </a:lnTo>
                <a:lnTo>
                  <a:pt x="5263" y="360931"/>
                </a:lnTo>
                <a:lnTo>
                  <a:pt x="0" y="334861"/>
                </a:lnTo>
                <a:lnTo>
                  <a:pt x="0" y="66974"/>
                </a:lnTo>
              </a:path>
            </a:pathLst>
          </a:custGeom>
          <a:noFill/>
          <a:ln w="38160">
            <a:solidFill>
              <a:srgbClr val="0096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5" name="CustomShape 72"/>
          <p:cNvSpPr/>
          <p:nvPr/>
        </p:nvSpPr>
        <p:spPr>
          <a:xfrm>
            <a:off x="7565040" y="3920040"/>
            <a:ext cx="343080" cy="30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1000" strike="noStrike">
                <a:latin typeface="Arial"/>
              </a:rPr>
              <a:t>Other  VMs</a:t>
            </a:r>
            <a:endParaRPr/>
          </a:p>
        </p:txBody>
      </p:sp>
      <p:sp>
        <p:nvSpPr>
          <p:cNvPr id="1486" name="CustomShape 73"/>
          <p:cNvSpPr/>
          <p:nvPr/>
        </p:nvSpPr>
        <p:spPr>
          <a:xfrm>
            <a:off x="8179560" y="3827880"/>
            <a:ext cx="718560" cy="531720"/>
          </a:xfrm>
          <a:prstGeom prst="rect">
            <a:avLst/>
          </a:prstGeom>
          <a:blipFill>
            <a:blip r:embed="rId4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7" name="CustomShape 74"/>
          <p:cNvSpPr/>
          <p:nvPr/>
        </p:nvSpPr>
        <p:spPr>
          <a:xfrm>
            <a:off x="8300160" y="3869640"/>
            <a:ext cx="469440" cy="752040"/>
          </a:xfrm>
          <a:prstGeom prst="rect">
            <a:avLst/>
          </a:prstGeom>
          <a:blipFill>
            <a:blip r:embed="rId4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8" name="CustomShape 75"/>
          <p:cNvSpPr/>
          <p:nvPr/>
        </p:nvSpPr>
        <p:spPr>
          <a:xfrm>
            <a:off x="8242560" y="3871800"/>
            <a:ext cx="589680" cy="401760"/>
          </a:xfrm>
          <a:custGeom>
            <a:avLst/>
            <a:gdLst/>
            <a:ahLst/>
            <a:rect l="0" t="0" r="r" b="b"/>
            <a:pathLst>
              <a:path w="589357" h="401831">
                <a:moveTo>
                  <a:pt x="522389" y="0"/>
                </a:moveTo>
                <a:lnTo>
                  <a:pt x="66979" y="0"/>
                </a:lnTo>
                <a:lnTo>
                  <a:pt x="40906" y="5262"/>
                </a:lnTo>
                <a:lnTo>
                  <a:pt x="19616" y="19613"/>
                </a:lnTo>
                <a:lnTo>
                  <a:pt x="5263" y="40899"/>
                </a:lnTo>
                <a:lnTo>
                  <a:pt x="0" y="66968"/>
                </a:lnTo>
                <a:lnTo>
                  <a:pt x="0" y="334857"/>
                </a:lnTo>
                <a:lnTo>
                  <a:pt x="5263" y="360926"/>
                </a:lnTo>
                <a:lnTo>
                  <a:pt x="19616" y="382214"/>
                </a:lnTo>
                <a:lnTo>
                  <a:pt x="40906" y="396567"/>
                </a:lnTo>
                <a:lnTo>
                  <a:pt x="66979" y="401830"/>
                </a:lnTo>
                <a:lnTo>
                  <a:pt x="522389" y="401830"/>
                </a:lnTo>
                <a:lnTo>
                  <a:pt x="548454" y="396567"/>
                </a:lnTo>
                <a:lnTo>
                  <a:pt x="569741" y="382214"/>
                </a:lnTo>
                <a:lnTo>
                  <a:pt x="584093" y="360926"/>
                </a:lnTo>
                <a:lnTo>
                  <a:pt x="589356" y="334857"/>
                </a:lnTo>
                <a:lnTo>
                  <a:pt x="589356" y="66968"/>
                </a:lnTo>
                <a:lnTo>
                  <a:pt x="584093" y="40899"/>
                </a:lnTo>
                <a:lnTo>
                  <a:pt x="569741" y="19613"/>
                </a:lnTo>
                <a:lnTo>
                  <a:pt x="548454" y="5262"/>
                </a:lnTo>
                <a:lnTo>
                  <a:pt x="522389" y="0"/>
                </a:lnTo>
              </a:path>
            </a:pathLst>
          </a:custGeom>
          <a:solidFill>
            <a:srgbClr val="99ec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9" name="CustomShape 76"/>
          <p:cNvSpPr/>
          <p:nvPr/>
        </p:nvSpPr>
        <p:spPr>
          <a:xfrm>
            <a:off x="8242560" y="3871800"/>
            <a:ext cx="589680" cy="401760"/>
          </a:xfrm>
          <a:custGeom>
            <a:avLst/>
            <a:gdLst/>
            <a:ahLst/>
            <a:rect l="0" t="0" r="r" b="b"/>
            <a:pathLst>
              <a:path w="589358" h="401836">
                <a:moveTo>
                  <a:pt x="0" y="66974"/>
                </a:moveTo>
                <a:lnTo>
                  <a:pt x="5263" y="40904"/>
                </a:lnTo>
                <a:lnTo>
                  <a:pt x="19616" y="19616"/>
                </a:lnTo>
                <a:lnTo>
                  <a:pt x="40904" y="5263"/>
                </a:lnTo>
                <a:lnTo>
                  <a:pt x="66974" y="0"/>
                </a:lnTo>
                <a:lnTo>
                  <a:pt x="522384" y="0"/>
                </a:lnTo>
                <a:lnTo>
                  <a:pt x="548453" y="5263"/>
                </a:lnTo>
                <a:lnTo>
                  <a:pt x="569741" y="19616"/>
                </a:lnTo>
                <a:lnTo>
                  <a:pt x="584094" y="40904"/>
                </a:lnTo>
                <a:lnTo>
                  <a:pt x="589357" y="66974"/>
                </a:lnTo>
                <a:lnTo>
                  <a:pt x="589357" y="334861"/>
                </a:lnTo>
                <a:lnTo>
                  <a:pt x="584094" y="360931"/>
                </a:lnTo>
                <a:lnTo>
                  <a:pt x="569741" y="382219"/>
                </a:lnTo>
                <a:lnTo>
                  <a:pt x="548453" y="396572"/>
                </a:lnTo>
                <a:lnTo>
                  <a:pt x="522384" y="401835"/>
                </a:lnTo>
                <a:lnTo>
                  <a:pt x="66974" y="401835"/>
                </a:lnTo>
                <a:lnTo>
                  <a:pt x="40904" y="396572"/>
                </a:lnTo>
                <a:lnTo>
                  <a:pt x="19616" y="382219"/>
                </a:lnTo>
                <a:lnTo>
                  <a:pt x="5263" y="360931"/>
                </a:lnTo>
                <a:lnTo>
                  <a:pt x="0" y="334861"/>
                </a:lnTo>
                <a:lnTo>
                  <a:pt x="0" y="66974"/>
                </a:lnTo>
              </a:path>
            </a:pathLst>
          </a:custGeom>
          <a:noFill/>
          <a:ln w="38160">
            <a:solidFill>
              <a:srgbClr val="0096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0" name="CustomShape 77"/>
          <p:cNvSpPr/>
          <p:nvPr/>
        </p:nvSpPr>
        <p:spPr>
          <a:xfrm>
            <a:off x="8368920" y="3920040"/>
            <a:ext cx="343080" cy="30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1000" strike="noStrike">
                <a:latin typeface="Arial"/>
              </a:rPr>
              <a:t>Other  VMs</a:t>
            </a:r>
            <a:endParaRPr/>
          </a:p>
        </p:txBody>
      </p:sp>
      <p:sp>
        <p:nvSpPr>
          <p:cNvPr id="1491" name="CustomShape 78"/>
          <p:cNvSpPr/>
          <p:nvPr/>
        </p:nvSpPr>
        <p:spPr>
          <a:xfrm>
            <a:off x="6463080" y="3138120"/>
            <a:ext cx="2680560" cy="336240"/>
          </a:xfrm>
          <a:prstGeom prst="rect">
            <a:avLst/>
          </a:prstGeom>
          <a:blipFill>
            <a:blip r:embed="rId4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2" name="CustomShape 79"/>
          <p:cNvSpPr/>
          <p:nvPr/>
        </p:nvSpPr>
        <p:spPr>
          <a:xfrm>
            <a:off x="6899400" y="3154680"/>
            <a:ext cx="1828440" cy="319680"/>
          </a:xfrm>
          <a:prstGeom prst="rect">
            <a:avLst/>
          </a:prstGeom>
          <a:blipFill>
            <a:blip r:embed="rId4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3" name="CustomShape 80"/>
          <p:cNvSpPr/>
          <p:nvPr/>
        </p:nvSpPr>
        <p:spPr>
          <a:xfrm>
            <a:off x="6528240" y="3181320"/>
            <a:ext cx="2571480" cy="208080"/>
          </a:xfrm>
          <a:custGeom>
            <a:avLst/>
            <a:gdLst/>
            <a:ahLst/>
            <a:rect l="0" t="0" r="r" b="b"/>
            <a:pathLst>
              <a:path w="2571751" h="208065">
                <a:moveTo>
                  <a:pt x="2537079" y="0"/>
                </a:moveTo>
                <a:lnTo>
                  <a:pt x="34683" y="0"/>
                </a:lnTo>
                <a:lnTo>
                  <a:pt x="21184" y="2726"/>
                </a:lnTo>
                <a:lnTo>
                  <a:pt x="10159" y="10160"/>
                </a:lnTo>
                <a:lnTo>
                  <a:pt x="2726" y="21184"/>
                </a:lnTo>
                <a:lnTo>
                  <a:pt x="0" y="34683"/>
                </a:lnTo>
                <a:lnTo>
                  <a:pt x="0" y="173380"/>
                </a:lnTo>
                <a:lnTo>
                  <a:pt x="2726" y="186879"/>
                </a:lnTo>
                <a:lnTo>
                  <a:pt x="10160" y="197904"/>
                </a:lnTo>
                <a:lnTo>
                  <a:pt x="21184" y="205337"/>
                </a:lnTo>
                <a:lnTo>
                  <a:pt x="34683" y="208064"/>
                </a:lnTo>
                <a:lnTo>
                  <a:pt x="2537079" y="208064"/>
                </a:lnTo>
                <a:lnTo>
                  <a:pt x="2550575" y="205337"/>
                </a:lnTo>
                <a:lnTo>
                  <a:pt x="2561596" y="197904"/>
                </a:lnTo>
                <a:lnTo>
                  <a:pt x="2569025" y="186879"/>
                </a:lnTo>
                <a:lnTo>
                  <a:pt x="2571750" y="173380"/>
                </a:lnTo>
                <a:lnTo>
                  <a:pt x="2571750" y="34683"/>
                </a:lnTo>
                <a:lnTo>
                  <a:pt x="2569025" y="21184"/>
                </a:lnTo>
                <a:lnTo>
                  <a:pt x="2561596" y="10159"/>
                </a:lnTo>
                <a:lnTo>
                  <a:pt x="2550575" y="2726"/>
                </a:lnTo>
                <a:lnTo>
                  <a:pt x="2537079" y="0"/>
                </a:lnTo>
              </a:path>
            </a:pathLst>
          </a:custGeom>
          <a:solidFill>
            <a:srgbClr val="6cc8f2">
              <a:alpha val="6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4" name="CustomShape 81"/>
          <p:cNvSpPr/>
          <p:nvPr/>
        </p:nvSpPr>
        <p:spPr>
          <a:xfrm>
            <a:off x="6528240" y="3181320"/>
            <a:ext cx="2571480" cy="208080"/>
          </a:xfrm>
          <a:custGeom>
            <a:avLst/>
            <a:gdLst/>
            <a:ahLst/>
            <a:rect l="0" t="0" r="r" b="b"/>
            <a:pathLst>
              <a:path w="2571749" h="208062">
                <a:moveTo>
                  <a:pt x="0" y="34677"/>
                </a:moveTo>
                <a:lnTo>
                  <a:pt x="2725" y="21179"/>
                </a:lnTo>
                <a:lnTo>
                  <a:pt x="10157" y="10156"/>
                </a:lnTo>
                <a:lnTo>
                  <a:pt x="21179" y="2725"/>
                </a:lnTo>
                <a:lnTo>
                  <a:pt x="34677" y="0"/>
                </a:lnTo>
                <a:lnTo>
                  <a:pt x="2537068" y="0"/>
                </a:lnTo>
                <a:lnTo>
                  <a:pt x="2550565" y="2725"/>
                </a:lnTo>
                <a:lnTo>
                  <a:pt x="2561589" y="10156"/>
                </a:lnTo>
                <a:lnTo>
                  <a:pt x="2569022" y="21179"/>
                </a:lnTo>
                <a:lnTo>
                  <a:pt x="2571748" y="34677"/>
                </a:lnTo>
                <a:lnTo>
                  <a:pt x="2571748" y="173383"/>
                </a:lnTo>
                <a:lnTo>
                  <a:pt x="2569022" y="186881"/>
                </a:lnTo>
                <a:lnTo>
                  <a:pt x="2561589" y="197904"/>
                </a:lnTo>
                <a:lnTo>
                  <a:pt x="2550565" y="205336"/>
                </a:lnTo>
                <a:lnTo>
                  <a:pt x="2537068" y="208061"/>
                </a:lnTo>
                <a:lnTo>
                  <a:pt x="34677" y="208061"/>
                </a:lnTo>
                <a:lnTo>
                  <a:pt x="21179" y="205336"/>
                </a:lnTo>
                <a:lnTo>
                  <a:pt x="10157" y="197904"/>
                </a:lnTo>
                <a:lnTo>
                  <a:pt x="2725" y="186881"/>
                </a:lnTo>
                <a:lnTo>
                  <a:pt x="0" y="173383"/>
                </a:lnTo>
                <a:lnTo>
                  <a:pt x="0" y="34677"/>
                </a:lnTo>
              </a:path>
            </a:pathLst>
          </a:custGeom>
          <a:noFill/>
          <a:ln w="38160">
            <a:solidFill>
              <a:srgbClr val="007c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5" name="CustomShape 82"/>
          <p:cNvSpPr/>
          <p:nvPr/>
        </p:nvSpPr>
        <p:spPr>
          <a:xfrm>
            <a:off x="6957360" y="3195720"/>
            <a:ext cx="1707840" cy="1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1200" strike="noStrike">
                <a:latin typeface="Arial"/>
              </a:rPr>
              <a:t>Tenant </a:t>
            </a:r>
            <a:r>
              <a:rPr b="1" lang="en-IN" sz="1200" strike="noStrike">
                <a:latin typeface="Arial"/>
              </a:rPr>
              <a:t>Private</a:t>
            </a:r>
            <a:r>
              <a:rPr b="1" lang="en-IN" sz="1200" strike="noStrike">
                <a:latin typeface="Arial"/>
              </a:rPr>
              <a:t> </a:t>
            </a:r>
            <a:r>
              <a:rPr b="1" lang="en-IN" sz="1200" strike="noStrike">
                <a:latin typeface="Arial"/>
              </a:rPr>
              <a:t>Network</a:t>
            </a:r>
            <a:endParaRPr/>
          </a:p>
        </p:txBody>
      </p:sp>
      <p:sp>
        <p:nvSpPr>
          <p:cNvPr id="1496" name="CustomShape 83"/>
          <p:cNvSpPr/>
          <p:nvPr/>
        </p:nvSpPr>
        <p:spPr>
          <a:xfrm>
            <a:off x="7668360" y="1753920"/>
            <a:ext cx="157680" cy="498240"/>
          </a:xfrm>
          <a:prstGeom prst="rect">
            <a:avLst/>
          </a:prstGeom>
          <a:blipFill>
            <a:blip r:embed="rId4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7" name="CustomShape 84"/>
          <p:cNvSpPr/>
          <p:nvPr/>
        </p:nvSpPr>
        <p:spPr>
          <a:xfrm>
            <a:off x="7733520" y="1782000"/>
            <a:ext cx="27000" cy="401760"/>
          </a:xfrm>
          <a:custGeom>
            <a:avLst/>
            <a:gdLst/>
            <a:ahLst/>
            <a:rect l="0" t="0" r="r" b="b"/>
            <a:pathLst>
              <a:path w="26790" h="401836">
                <a:moveTo>
                  <a:pt x="26789" y="0"/>
                </a:moveTo>
                <a:lnTo>
                  <a:pt x="0" y="401835"/>
                </a:lnTo>
              </a:path>
            </a:pathLst>
          </a:custGeom>
          <a:noFill/>
          <a:ln w="38160">
            <a:solidFill>
              <a:srgbClr val="0433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8" name="CustomShape 85"/>
          <p:cNvSpPr/>
          <p:nvPr/>
        </p:nvSpPr>
        <p:spPr>
          <a:xfrm>
            <a:off x="7215480" y="2140560"/>
            <a:ext cx="1038600" cy="772560"/>
          </a:xfrm>
          <a:prstGeom prst="rect">
            <a:avLst/>
          </a:prstGeom>
          <a:blipFill>
            <a:blip r:embed="rId4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9" name="CustomShape 86"/>
          <p:cNvSpPr/>
          <p:nvPr/>
        </p:nvSpPr>
        <p:spPr>
          <a:xfrm>
            <a:off x="7427520" y="1807920"/>
            <a:ext cx="602280" cy="1450080"/>
          </a:xfrm>
          <a:prstGeom prst="rect">
            <a:avLst/>
          </a:prstGeom>
          <a:blipFill>
            <a:blip r:embed="rId4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0" name="CustomShape 87"/>
          <p:cNvSpPr/>
          <p:nvPr/>
        </p:nvSpPr>
        <p:spPr>
          <a:xfrm>
            <a:off x="7278120" y="2183760"/>
            <a:ext cx="910800" cy="642960"/>
          </a:xfrm>
          <a:custGeom>
            <a:avLst/>
            <a:gdLst/>
            <a:ahLst/>
            <a:rect l="0" t="0" r="r" b="b"/>
            <a:pathLst>
              <a:path w="910819" h="642938">
                <a:moveTo>
                  <a:pt x="803668" y="0"/>
                </a:moveTo>
                <a:lnTo>
                  <a:pt x="107149" y="0"/>
                </a:lnTo>
                <a:lnTo>
                  <a:pt x="65440" y="8421"/>
                </a:lnTo>
                <a:lnTo>
                  <a:pt x="31381" y="31388"/>
                </a:lnTo>
                <a:lnTo>
                  <a:pt x="8419" y="65451"/>
                </a:lnTo>
                <a:lnTo>
                  <a:pt x="0" y="107162"/>
                </a:lnTo>
                <a:lnTo>
                  <a:pt x="0" y="535774"/>
                </a:lnTo>
                <a:lnTo>
                  <a:pt x="8419" y="577486"/>
                </a:lnTo>
                <a:lnTo>
                  <a:pt x="31381" y="611549"/>
                </a:lnTo>
                <a:lnTo>
                  <a:pt x="65440" y="634515"/>
                </a:lnTo>
                <a:lnTo>
                  <a:pt x="107149" y="642937"/>
                </a:lnTo>
                <a:lnTo>
                  <a:pt x="803668" y="642937"/>
                </a:lnTo>
                <a:lnTo>
                  <a:pt x="845378" y="634515"/>
                </a:lnTo>
                <a:lnTo>
                  <a:pt x="879436" y="611549"/>
                </a:lnTo>
                <a:lnTo>
                  <a:pt x="902398" y="577486"/>
                </a:lnTo>
                <a:lnTo>
                  <a:pt x="910818" y="535774"/>
                </a:lnTo>
                <a:lnTo>
                  <a:pt x="910818" y="107162"/>
                </a:lnTo>
                <a:lnTo>
                  <a:pt x="902398" y="65451"/>
                </a:lnTo>
                <a:lnTo>
                  <a:pt x="879436" y="31388"/>
                </a:lnTo>
                <a:lnTo>
                  <a:pt x="845378" y="8421"/>
                </a:lnTo>
                <a:lnTo>
                  <a:pt x="803668" y="0"/>
                </a:lnTo>
              </a:path>
            </a:pathLst>
          </a:custGeom>
          <a:solidFill>
            <a:srgbClr val="6cc8f2">
              <a:alpha val="6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1" name="CustomShape 88"/>
          <p:cNvSpPr/>
          <p:nvPr/>
        </p:nvSpPr>
        <p:spPr>
          <a:xfrm>
            <a:off x="7278120" y="2183760"/>
            <a:ext cx="910800" cy="642960"/>
          </a:xfrm>
          <a:custGeom>
            <a:avLst/>
            <a:gdLst/>
            <a:ahLst/>
            <a:rect l="0" t="0" r="r" b="b"/>
            <a:pathLst>
              <a:path w="910828" h="642938">
                <a:moveTo>
                  <a:pt x="0" y="107157"/>
                </a:moveTo>
                <a:lnTo>
                  <a:pt x="8420" y="65447"/>
                </a:lnTo>
                <a:lnTo>
                  <a:pt x="31385" y="31385"/>
                </a:lnTo>
                <a:lnTo>
                  <a:pt x="65446" y="8421"/>
                </a:lnTo>
                <a:lnTo>
                  <a:pt x="107157" y="0"/>
                </a:lnTo>
                <a:lnTo>
                  <a:pt x="803668" y="0"/>
                </a:lnTo>
                <a:lnTo>
                  <a:pt x="845380" y="8421"/>
                </a:lnTo>
                <a:lnTo>
                  <a:pt x="879441" y="31385"/>
                </a:lnTo>
                <a:lnTo>
                  <a:pt x="902406" y="65447"/>
                </a:lnTo>
                <a:lnTo>
                  <a:pt x="910827" y="107157"/>
                </a:lnTo>
                <a:lnTo>
                  <a:pt x="910827" y="535779"/>
                </a:lnTo>
                <a:lnTo>
                  <a:pt x="902406" y="577490"/>
                </a:lnTo>
                <a:lnTo>
                  <a:pt x="879441" y="611551"/>
                </a:lnTo>
                <a:lnTo>
                  <a:pt x="845380" y="634516"/>
                </a:lnTo>
                <a:lnTo>
                  <a:pt x="803668" y="642937"/>
                </a:lnTo>
                <a:lnTo>
                  <a:pt x="107157" y="642937"/>
                </a:lnTo>
                <a:lnTo>
                  <a:pt x="65446" y="634516"/>
                </a:lnTo>
                <a:lnTo>
                  <a:pt x="31385" y="611551"/>
                </a:lnTo>
                <a:lnTo>
                  <a:pt x="8420" y="577490"/>
                </a:lnTo>
                <a:lnTo>
                  <a:pt x="0" y="535779"/>
                </a:lnTo>
                <a:lnTo>
                  <a:pt x="0" y="107157"/>
                </a:lnTo>
              </a:path>
            </a:pathLst>
          </a:custGeom>
          <a:noFill/>
          <a:ln w="38160">
            <a:solidFill>
              <a:srgbClr val="007c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2" name="CustomShape 89"/>
          <p:cNvSpPr/>
          <p:nvPr/>
        </p:nvSpPr>
        <p:spPr>
          <a:xfrm>
            <a:off x="7487640" y="2188800"/>
            <a:ext cx="487800" cy="68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437"/>
              </a:lnSpc>
            </a:pPr>
            <a:r>
              <a:rPr b="1" lang="en-IN" sz="1100" strike="noStrike">
                <a:latin typeface="Arial"/>
              </a:rPr>
              <a:t>Other</a:t>
            </a:r>
            <a:endParaRPr/>
          </a:p>
          <a:p>
            <a:pPr>
              <a:lnSpc>
                <a:spcPts val="423"/>
              </a:lnSpc>
            </a:pPr>
            <a:r>
              <a:rPr b="1" lang="en-IN" sz="1100" strike="noStrike">
                <a:latin typeface="Arial"/>
              </a:rPr>
              <a:t>T</a:t>
            </a:r>
            <a:r>
              <a:rPr b="1" lang="en-IN" sz="1100" strike="noStrike">
                <a:latin typeface="Arial"/>
              </a:rPr>
              <a:t>enant  Router</a:t>
            </a:r>
            <a:endParaRPr/>
          </a:p>
        </p:txBody>
      </p:sp>
      <p:sp>
        <p:nvSpPr>
          <p:cNvPr id="1503" name="CustomShape 90"/>
          <p:cNvSpPr/>
          <p:nvPr/>
        </p:nvSpPr>
        <p:spPr>
          <a:xfrm>
            <a:off x="7697520" y="2880360"/>
            <a:ext cx="128520" cy="573120"/>
          </a:xfrm>
          <a:prstGeom prst="rect">
            <a:avLst/>
          </a:prstGeom>
          <a:blipFill>
            <a:blip r:embed="rId4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4" name="CustomShape 91"/>
          <p:cNvSpPr/>
          <p:nvPr/>
        </p:nvSpPr>
        <p:spPr>
          <a:xfrm>
            <a:off x="7760520" y="2907360"/>
            <a:ext cx="360" cy="482400"/>
          </a:xfrm>
          <a:custGeom>
            <a:avLst/>
            <a:gdLst/>
            <a:ahLst/>
            <a:rect l="0" t="0" r="r" b="b"/>
            <a:pathLst>
              <a:path w="517" h="482203">
                <a:moveTo>
                  <a:pt x="516" y="0"/>
                </a:moveTo>
                <a:lnTo>
                  <a:pt x="0" y="482202"/>
                </a:lnTo>
              </a:path>
            </a:pathLst>
          </a:custGeom>
          <a:noFill/>
          <a:ln w="38160">
            <a:solidFill>
              <a:srgbClr val="007c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5" name="CustomShape 92"/>
          <p:cNvSpPr/>
          <p:nvPr/>
        </p:nvSpPr>
        <p:spPr>
          <a:xfrm>
            <a:off x="5327640" y="1009800"/>
            <a:ext cx="1003680" cy="16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1100" strike="noStrike">
                <a:solidFill>
                  <a:srgbClr val="0000ff"/>
                </a:solidFill>
                <a:latin typeface="Arial"/>
              </a:rPr>
              <a:t>Physical</a:t>
            </a:r>
            <a:r>
              <a:rPr lang="en-IN" sz="1100" strike="noStrike">
                <a:solidFill>
                  <a:srgbClr val="0000ff"/>
                </a:solidFill>
                <a:latin typeface="Arial"/>
              </a:rPr>
              <a:t> </a:t>
            </a:r>
            <a:r>
              <a:rPr lang="en-IN" sz="1100" strike="noStrike">
                <a:solidFill>
                  <a:srgbClr val="0000ff"/>
                </a:solidFill>
                <a:latin typeface="Arial"/>
              </a:rPr>
              <a:t>Router</a:t>
            </a:r>
            <a:endParaRPr/>
          </a:p>
        </p:txBody>
      </p:sp>
      <p:sp>
        <p:nvSpPr>
          <p:cNvPr id="1506" name="TextShape 93"/>
          <p:cNvSpPr txBox="1"/>
          <p:nvPr/>
        </p:nvSpPr>
        <p:spPr>
          <a:xfrm>
            <a:off x="231120" y="181080"/>
            <a:ext cx="5287320" cy="85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Bluemix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Local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on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ICM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-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VM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Networking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View</a:t>
            </a:r>
            <a:endParaRPr/>
          </a:p>
        </p:txBody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CustomShape 1"/>
          <p:cNvSpPr/>
          <p:nvPr/>
        </p:nvSpPr>
        <p:spPr>
          <a:xfrm>
            <a:off x="0" y="0"/>
            <a:ext cx="9143640" cy="5143320"/>
          </a:xfrm>
          <a:custGeom>
            <a:avLst/>
            <a:gdLst/>
            <a:ahLst/>
            <a:rect l="0" t="0" r="r" b="b"/>
            <a:pathLst>
              <a:path w="9144001" h="5143500">
                <a:moveTo>
                  <a:pt x="0" y="0"/>
                </a:moveTo>
                <a:lnTo>
                  <a:pt x="9144000" y="0"/>
                </a:lnTo>
                <a:lnTo>
                  <a:pt x="9144000" y="5143499"/>
                </a:lnTo>
                <a:lnTo>
                  <a:pt x="0" y="5143499"/>
                </a:lnTo>
                <a:lnTo>
                  <a:pt x="0" y="0"/>
                </a:lnTo>
              </a:path>
            </a:pathLst>
          </a:custGeom>
          <a:solidFill>
            <a:srgbClr val="00afe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8" name="CustomShape 2"/>
          <p:cNvSpPr/>
          <p:nvPr/>
        </p:nvSpPr>
        <p:spPr>
          <a:xfrm>
            <a:off x="633240" y="925920"/>
            <a:ext cx="2193480" cy="18558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9" name="CustomShape 3"/>
          <p:cNvSpPr/>
          <p:nvPr/>
        </p:nvSpPr>
        <p:spPr>
          <a:xfrm>
            <a:off x="8229960" y="4797360"/>
            <a:ext cx="615240" cy="18108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0" name="CustomShape 4"/>
          <p:cNvSpPr/>
          <p:nvPr/>
        </p:nvSpPr>
        <p:spPr>
          <a:xfrm>
            <a:off x="2273400" y="2824560"/>
            <a:ext cx="2910600" cy="127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1164"/>
              </a:lnSpc>
            </a:pP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Bluemix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Gateway  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Datapower</a:t>
            </a:r>
            <a:endParaRPr/>
          </a:p>
        </p:txBody>
      </p:sp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CustomShape 1"/>
          <p:cNvSpPr/>
          <p:nvPr/>
        </p:nvSpPr>
        <p:spPr>
          <a:xfrm>
            <a:off x="0" y="0"/>
            <a:ext cx="9143640" cy="694800"/>
          </a:xfrm>
          <a:custGeom>
            <a:avLst/>
            <a:gdLst/>
            <a:ahLst/>
            <a:rect l="0" t="0" r="r" b="b"/>
            <a:pathLst>
              <a:path w="9144001" h="695326">
                <a:moveTo>
                  <a:pt x="0" y="0"/>
                </a:moveTo>
                <a:lnTo>
                  <a:pt x="9144000" y="0"/>
                </a:lnTo>
                <a:lnTo>
                  <a:pt x="9144000" y="695325"/>
                </a:lnTo>
                <a:lnTo>
                  <a:pt x="0" y="695325"/>
                </a:lnTo>
                <a:lnTo>
                  <a:pt x="0" y="0"/>
                </a:lnTo>
              </a:path>
            </a:pathLst>
          </a:custGeom>
          <a:solidFill>
            <a:srgbClr val="54b0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2" name="CustomShape 2"/>
          <p:cNvSpPr/>
          <p:nvPr/>
        </p:nvSpPr>
        <p:spPr>
          <a:xfrm>
            <a:off x="8305920" y="0"/>
            <a:ext cx="837720" cy="30132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3" name="TextShape 3"/>
          <p:cNvSpPr txBox="1"/>
          <p:nvPr/>
        </p:nvSpPr>
        <p:spPr>
          <a:xfrm>
            <a:off x="196200" y="181080"/>
            <a:ext cx="8750880" cy="85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DataPower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is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the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Elastic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Gateway</a:t>
            </a:r>
            <a:endParaRPr/>
          </a:p>
        </p:txBody>
      </p:sp>
      <p:sp>
        <p:nvSpPr>
          <p:cNvPr id="1514" name="CustomShape 4"/>
          <p:cNvSpPr/>
          <p:nvPr/>
        </p:nvSpPr>
        <p:spPr>
          <a:xfrm>
            <a:off x="414000" y="801000"/>
            <a:ext cx="5760360" cy="284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584"/>
              </a:lnSpc>
              <a:buFont typeface="StarSymbol"/>
              <a:buChar char=""/>
            </a:pPr>
            <a:r>
              <a:rPr lang="en-IN" sz="1400" strike="noStrike">
                <a:solidFill>
                  <a:srgbClr val="008abf"/>
                </a:solidFill>
                <a:latin typeface="Arial"/>
              </a:rPr>
              <a:t>Proxy </a:t>
            </a:r>
            <a:r>
              <a:rPr lang="en-IN" sz="1400" strike="noStrike">
                <a:solidFill>
                  <a:srgbClr val="008abf"/>
                </a:solidFill>
                <a:latin typeface="Arial"/>
              </a:rPr>
              <a:t>– </a:t>
            </a:r>
            <a:r>
              <a:rPr lang="en-IN" sz="1400" strike="noStrike">
                <a:solidFill>
                  <a:srgbClr val="008abf"/>
                </a:solidFill>
                <a:latin typeface="Arial"/>
              </a:rPr>
              <a:t>Connection </a:t>
            </a:r>
            <a:r>
              <a:rPr lang="en-IN" sz="1400" strike="noStrike">
                <a:solidFill>
                  <a:srgbClr val="008abf"/>
                </a:solidFill>
                <a:latin typeface="Arial"/>
              </a:rPr>
              <a:t>Termiation</a:t>
            </a:r>
            <a:r>
              <a:rPr lang="en-IN" sz="14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008abf"/>
                </a:solidFill>
                <a:latin typeface="Arial"/>
              </a:rPr>
              <a:t>Point</a:t>
            </a:r>
            <a:endParaRPr/>
          </a:p>
          <a:p>
            <a:pPr lvl="1">
              <a:lnSpc>
                <a:spcPts val="492"/>
              </a:lnSpc>
              <a:buFont typeface="StarSymbol"/>
              <a:buChar char=""/>
            </a:pPr>
            <a:r>
              <a:rPr lang="en-IN" sz="1200" strike="noStrike">
                <a:solidFill>
                  <a:srgbClr val="008abf"/>
                </a:solidFill>
                <a:latin typeface="Arial"/>
              </a:rPr>
              <a:t>TCP 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Connection 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End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Point</a:t>
            </a:r>
            <a:endParaRPr/>
          </a:p>
          <a:p>
            <a:pPr lvl="1">
              <a:lnSpc>
                <a:spcPts val="501"/>
              </a:lnSpc>
              <a:buFont typeface="StarSymbol"/>
              <a:buChar char=""/>
            </a:pPr>
            <a:r>
              <a:rPr lang="en-IN" sz="1200" strike="noStrike">
                <a:solidFill>
                  <a:srgbClr val="008abf"/>
                </a:solidFill>
                <a:latin typeface="Arial"/>
              </a:rPr>
              <a:t>SSL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Connection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End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Point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/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SSL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Offloading</a:t>
            </a:r>
            <a:endParaRPr/>
          </a:p>
          <a:p>
            <a:pPr lvl="1">
              <a:lnSpc>
                <a:spcPts val="503"/>
              </a:lnSpc>
              <a:buFont typeface="StarSymbol"/>
              <a:buChar char=""/>
            </a:pPr>
            <a:r>
              <a:rPr lang="en-IN" sz="1200" strike="noStrike">
                <a:solidFill>
                  <a:srgbClr val="008abf"/>
                </a:solidFill>
                <a:latin typeface="Arial"/>
              </a:rPr>
              <a:t>WebSockets</a:t>
            </a:r>
            <a:endParaRPr/>
          </a:p>
          <a:p>
            <a:pPr>
              <a:lnSpc>
                <a:spcPts val="587"/>
              </a:lnSpc>
              <a:buFont typeface="StarSymbol"/>
              <a:buChar char=""/>
            </a:pPr>
            <a:r>
              <a:rPr lang="en-IN" sz="1400" strike="noStrike">
                <a:solidFill>
                  <a:srgbClr val="008abf"/>
                </a:solidFill>
                <a:latin typeface="Arial"/>
              </a:rPr>
              <a:t>IP</a:t>
            </a:r>
            <a:r>
              <a:rPr lang="en-IN" sz="14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008abf"/>
                </a:solidFill>
                <a:latin typeface="Arial"/>
              </a:rPr>
              <a:t>Spraying</a:t>
            </a:r>
            <a:endParaRPr/>
          </a:p>
          <a:p>
            <a:pPr lvl="1">
              <a:lnSpc>
                <a:spcPts val="503"/>
              </a:lnSpc>
              <a:buFont typeface="StarSymbol"/>
              <a:buChar char=""/>
            </a:pPr>
            <a:r>
              <a:rPr lang="en-IN" sz="1200" strike="noStrike">
                <a:solidFill>
                  <a:srgbClr val="008abf"/>
                </a:solidFill>
                <a:latin typeface="Arial"/>
              </a:rPr>
              <a:t>Using 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DataPower 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Self-Balancing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Technology</a:t>
            </a:r>
            <a:endParaRPr/>
          </a:p>
          <a:p>
            <a:pPr>
              <a:lnSpc>
                <a:spcPts val="587"/>
              </a:lnSpc>
              <a:buFont typeface="StarSymbol"/>
              <a:buChar char=""/>
            </a:pPr>
            <a:r>
              <a:rPr lang="en-IN" sz="1400" strike="noStrike">
                <a:solidFill>
                  <a:srgbClr val="008abf"/>
                </a:solidFill>
                <a:latin typeface="Arial"/>
              </a:rPr>
              <a:t>Backend Load</a:t>
            </a:r>
            <a:r>
              <a:rPr lang="en-IN" sz="14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008abf"/>
                </a:solidFill>
                <a:latin typeface="Arial"/>
              </a:rPr>
              <a:t>Balancing</a:t>
            </a:r>
            <a:endParaRPr/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IN" sz="1400" strike="noStrike">
                <a:solidFill>
                  <a:srgbClr val="008abf"/>
                </a:solidFill>
                <a:latin typeface="Arial"/>
              </a:rPr>
              <a:t>URL</a:t>
            </a:r>
            <a:r>
              <a:rPr lang="en-IN" sz="14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008abf"/>
                </a:solidFill>
                <a:latin typeface="Arial"/>
              </a:rPr>
              <a:t>Rewrites</a:t>
            </a:r>
            <a:endParaRPr/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IN" sz="1400" strike="noStrike">
                <a:solidFill>
                  <a:srgbClr val="008abf"/>
                </a:solidFill>
                <a:latin typeface="Arial"/>
              </a:rPr>
              <a:t>SLM</a:t>
            </a:r>
            <a:endParaRPr/>
          </a:p>
          <a:p>
            <a:pPr lvl="1">
              <a:lnSpc>
                <a:spcPts val="499"/>
              </a:lnSpc>
              <a:buFont typeface="StarSymbol"/>
              <a:buChar char=""/>
            </a:pPr>
            <a:r>
              <a:rPr lang="en-IN" sz="1200" strike="noStrike">
                <a:solidFill>
                  <a:srgbClr val="008abf"/>
                </a:solidFill>
                <a:latin typeface="Arial"/>
              </a:rPr>
              <a:t>Service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Level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Monitoring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to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protect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DataPower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and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the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backend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apps</a:t>
            </a:r>
            <a:endParaRPr/>
          </a:p>
          <a:p>
            <a:pPr lvl="2">
              <a:lnSpc>
                <a:spcPts val="415"/>
              </a:lnSpc>
              <a:buFont typeface="StarSymbol"/>
              <a:buChar char=""/>
            </a:pPr>
            <a:r>
              <a:rPr lang="en-IN" sz="1000" strike="noStrike">
                <a:solidFill>
                  <a:srgbClr val="008abf"/>
                </a:solidFill>
                <a:latin typeface="Arial"/>
              </a:rPr>
              <a:t>Backend</a:t>
            </a:r>
            <a:r>
              <a:rPr lang="en-IN" sz="10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000" strike="noStrike">
                <a:solidFill>
                  <a:srgbClr val="008abf"/>
                </a:solidFill>
                <a:latin typeface="Arial"/>
              </a:rPr>
              <a:t>can</a:t>
            </a:r>
            <a:r>
              <a:rPr lang="en-IN" sz="10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000" strike="noStrike">
                <a:solidFill>
                  <a:srgbClr val="008abf"/>
                </a:solidFill>
                <a:latin typeface="Arial"/>
              </a:rPr>
              <a:t>be</a:t>
            </a:r>
            <a:r>
              <a:rPr lang="en-IN" sz="10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000" strike="noStrike">
                <a:solidFill>
                  <a:srgbClr val="008abf"/>
                </a:solidFill>
                <a:latin typeface="Arial"/>
              </a:rPr>
              <a:t>applications,</a:t>
            </a:r>
            <a:r>
              <a:rPr lang="en-IN" sz="10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000" strike="noStrike">
                <a:solidFill>
                  <a:srgbClr val="008abf"/>
                </a:solidFill>
                <a:latin typeface="Arial"/>
              </a:rPr>
              <a:t>services,</a:t>
            </a:r>
            <a:r>
              <a:rPr lang="en-IN" sz="10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000" strike="noStrike">
                <a:solidFill>
                  <a:srgbClr val="008abf"/>
                </a:solidFill>
                <a:latin typeface="Arial"/>
              </a:rPr>
              <a:t>or</a:t>
            </a:r>
            <a:r>
              <a:rPr lang="en-IN" sz="10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000" strike="noStrike">
                <a:solidFill>
                  <a:srgbClr val="008abf"/>
                </a:solidFill>
                <a:latin typeface="Arial"/>
              </a:rPr>
              <a:t>members</a:t>
            </a:r>
            <a:r>
              <a:rPr lang="en-IN" sz="10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000" strike="noStrike">
                <a:solidFill>
                  <a:srgbClr val="008abf"/>
                </a:solidFill>
                <a:latin typeface="Arial"/>
              </a:rPr>
              <a:t>of</a:t>
            </a:r>
            <a:r>
              <a:rPr lang="en-IN" sz="10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000" strike="noStrike">
                <a:solidFill>
                  <a:srgbClr val="008abf"/>
                </a:solidFill>
                <a:latin typeface="Arial"/>
              </a:rPr>
              <a:t>the</a:t>
            </a:r>
            <a:r>
              <a:rPr lang="en-IN" sz="10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000" strike="noStrike">
                <a:solidFill>
                  <a:srgbClr val="008abf"/>
                </a:solidFill>
                <a:latin typeface="Arial"/>
              </a:rPr>
              <a:t>Bluemix</a:t>
            </a:r>
            <a:r>
              <a:rPr lang="en-IN" sz="10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000" strike="noStrike">
                <a:solidFill>
                  <a:srgbClr val="008abf"/>
                </a:solidFill>
                <a:latin typeface="Arial"/>
              </a:rPr>
              <a:t>fabric</a:t>
            </a:r>
            <a:r>
              <a:rPr lang="en-IN" sz="10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000" strike="noStrike">
                <a:solidFill>
                  <a:srgbClr val="008abf"/>
                </a:solidFill>
                <a:latin typeface="Arial"/>
              </a:rPr>
              <a:t>(gorouter,</a:t>
            </a:r>
            <a:r>
              <a:rPr lang="en-IN" sz="10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000" strike="noStrike">
                <a:solidFill>
                  <a:srgbClr val="008abf"/>
                </a:solidFill>
                <a:latin typeface="Arial"/>
              </a:rPr>
              <a:t>logging</a:t>
            </a:r>
            <a:r>
              <a:rPr lang="en-IN" sz="10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000" strike="noStrike">
                <a:solidFill>
                  <a:srgbClr val="008abf"/>
                </a:solidFill>
                <a:latin typeface="Arial"/>
              </a:rPr>
              <a:t>server)</a:t>
            </a:r>
            <a:endParaRPr/>
          </a:p>
          <a:p>
            <a:pPr lvl="2">
              <a:lnSpc>
                <a:spcPct val="100000"/>
              </a:lnSpc>
              <a:buFont typeface="StarSymbol"/>
              <a:buChar char=""/>
            </a:pPr>
            <a:r>
              <a:rPr lang="en-IN" sz="1000" strike="noStrike">
                <a:solidFill>
                  <a:srgbClr val="008abf"/>
                </a:solidFill>
                <a:latin typeface="Arial"/>
              </a:rPr>
              <a:t>Global </a:t>
            </a:r>
            <a:r>
              <a:rPr lang="en-IN" sz="1000" strike="noStrike">
                <a:solidFill>
                  <a:srgbClr val="008abf"/>
                </a:solidFill>
                <a:latin typeface="Arial"/>
              </a:rPr>
              <a:t>rate</a:t>
            </a:r>
            <a:r>
              <a:rPr lang="en-IN" sz="10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000" strike="noStrike">
                <a:solidFill>
                  <a:srgbClr val="008abf"/>
                </a:solidFill>
                <a:latin typeface="Arial"/>
              </a:rPr>
              <a:t>limiting</a:t>
            </a:r>
            <a:endParaRPr/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IN" sz="1400" strike="noStrike">
                <a:solidFill>
                  <a:srgbClr val="008abf"/>
                </a:solidFill>
                <a:latin typeface="Arial"/>
              </a:rPr>
              <a:t>Platform Enforcement </a:t>
            </a:r>
            <a:r>
              <a:rPr lang="en-IN" sz="1400" strike="noStrike">
                <a:solidFill>
                  <a:srgbClr val="008abf"/>
                </a:solidFill>
                <a:latin typeface="Arial"/>
              </a:rPr>
              <a:t>Point (PEP) </a:t>
            </a:r>
            <a:r>
              <a:rPr lang="en-IN" sz="1400" strike="noStrike">
                <a:solidFill>
                  <a:srgbClr val="008abf"/>
                </a:solidFill>
                <a:latin typeface="Arial"/>
              </a:rPr>
              <a:t>for</a:t>
            </a:r>
            <a:r>
              <a:rPr lang="en-IN" sz="14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008abf"/>
                </a:solidFill>
                <a:latin typeface="Arial"/>
              </a:rPr>
              <a:t>OAuth</a:t>
            </a:r>
            <a:endParaRPr/>
          </a:p>
          <a:p>
            <a:pPr lvl="1">
              <a:lnSpc>
                <a:spcPct val="100000"/>
              </a:lnSpc>
              <a:buFont typeface="StarSymbol"/>
              <a:buChar char=""/>
            </a:pPr>
            <a:r>
              <a:rPr lang="en-IN" sz="1200" strike="noStrike">
                <a:solidFill>
                  <a:srgbClr val="008abf"/>
                </a:solidFill>
                <a:latin typeface="Arial"/>
              </a:rPr>
              <a:t>Protecting access 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to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applications</a:t>
            </a:r>
            <a:endParaRPr/>
          </a:p>
        </p:txBody>
      </p:sp>
      <p:sp>
        <p:nvSpPr>
          <p:cNvPr id="1515" name="CustomShape 5"/>
          <p:cNvSpPr/>
          <p:nvPr/>
        </p:nvSpPr>
        <p:spPr>
          <a:xfrm>
            <a:off x="6536520" y="4812840"/>
            <a:ext cx="279720" cy="27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trike="noStrike">
                <a:solidFill>
                  <a:srgbClr val="008abf"/>
                </a:solidFill>
                <a:latin typeface="Arial"/>
              </a:rPr>
              <a:t>38</a:t>
            </a:r>
            <a:endParaRPr/>
          </a:p>
        </p:txBody>
      </p:sp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CustomShape 1"/>
          <p:cNvSpPr/>
          <p:nvPr/>
        </p:nvSpPr>
        <p:spPr>
          <a:xfrm>
            <a:off x="0" y="0"/>
            <a:ext cx="9143640" cy="694800"/>
          </a:xfrm>
          <a:custGeom>
            <a:avLst/>
            <a:gdLst/>
            <a:ahLst/>
            <a:rect l="0" t="0" r="r" b="b"/>
            <a:pathLst>
              <a:path w="9144001" h="695326">
                <a:moveTo>
                  <a:pt x="0" y="0"/>
                </a:moveTo>
                <a:lnTo>
                  <a:pt x="9144000" y="0"/>
                </a:lnTo>
                <a:lnTo>
                  <a:pt x="9144000" y="695325"/>
                </a:lnTo>
                <a:lnTo>
                  <a:pt x="0" y="695325"/>
                </a:lnTo>
                <a:lnTo>
                  <a:pt x="0" y="0"/>
                </a:lnTo>
              </a:path>
            </a:pathLst>
          </a:custGeom>
          <a:solidFill>
            <a:srgbClr val="54b0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7" name="CustomShape 2"/>
          <p:cNvSpPr/>
          <p:nvPr/>
        </p:nvSpPr>
        <p:spPr>
          <a:xfrm>
            <a:off x="8305920" y="0"/>
            <a:ext cx="837720" cy="30132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8" name="TextShape 3"/>
          <p:cNvSpPr txBox="1"/>
          <p:nvPr/>
        </p:nvSpPr>
        <p:spPr>
          <a:xfrm>
            <a:off x="196200" y="181080"/>
            <a:ext cx="8750880" cy="85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DataPower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is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the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Ingress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to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Bluemix</a:t>
            </a:r>
            <a:endParaRPr/>
          </a:p>
        </p:txBody>
      </p:sp>
      <p:sp>
        <p:nvSpPr>
          <p:cNvPr id="1519" name="CustomShape 4"/>
          <p:cNvSpPr/>
          <p:nvPr/>
        </p:nvSpPr>
        <p:spPr>
          <a:xfrm>
            <a:off x="1163880" y="939240"/>
            <a:ext cx="6749640" cy="38318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0" name="CustomShape 5"/>
          <p:cNvSpPr/>
          <p:nvPr/>
        </p:nvSpPr>
        <p:spPr>
          <a:xfrm>
            <a:off x="1219320" y="971640"/>
            <a:ext cx="6638400" cy="3722040"/>
          </a:xfrm>
          <a:custGeom>
            <a:avLst/>
            <a:gdLst/>
            <a:ahLst/>
            <a:rect l="0" t="0" r="r" b="b"/>
            <a:pathLst>
              <a:path w="6638924" h="3721894">
                <a:moveTo>
                  <a:pt x="6018592" y="0"/>
                </a:moveTo>
                <a:lnTo>
                  <a:pt x="620330" y="0"/>
                </a:lnTo>
                <a:lnTo>
                  <a:pt x="571852" y="1866"/>
                </a:lnTo>
                <a:lnTo>
                  <a:pt x="524394" y="7373"/>
                </a:lnTo>
                <a:lnTo>
                  <a:pt x="478095" y="16383"/>
                </a:lnTo>
                <a:lnTo>
                  <a:pt x="433092" y="28758"/>
                </a:lnTo>
                <a:lnTo>
                  <a:pt x="389523" y="44360"/>
                </a:lnTo>
                <a:lnTo>
                  <a:pt x="347526" y="63051"/>
                </a:lnTo>
                <a:lnTo>
                  <a:pt x="307239" y="84694"/>
                </a:lnTo>
                <a:lnTo>
                  <a:pt x="268800" y="109150"/>
                </a:lnTo>
                <a:lnTo>
                  <a:pt x="232346" y="136281"/>
                </a:lnTo>
                <a:lnTo>
                  <a:pt x="198017" y="165949"/>
                </a:lnTo>
                <a:lnTo>
                  <a:pt x="165949" y="198017"/>
                </a:lnTo>
                <a:lnTo>
                  <a:pt x="136280" y="232347"/>
                </a:lnTo>
                <a:lnTo>
                  <a:pt x="109149" y="268801"/>
                </a:lnTo>
                <a:lnTo>
                  <a:pt x="84694" y="307240"/>
                </a:lnTo>
                <a:lnTo>
                  <a:pt x="63051" y="347527"/>
                </a:lnTo>
                <a:lnTo>
                  <a:pt x="44360" y="389524"/>
                </a:lnTo>
                <a:lnTo>
                  <a:pt x="28758" y="433093"/>
                </a:lnTo>
                <a:lnTo>
                  <a:pt x="16383" y="478096"/>
                </a:lnTo>
                <a:lnTo>
                  <a:pt x="7373" y="524395"/>
                </a:lnTo>
                <a:lnTo>
                  <a:pt x="1866" y="571853"/>
                </a:lnTo>
                <a:lnTo>
                  <a:pt x="0" y="620331"/>
                </a:lnTo>
                <a:lnTo>
                  <a:pt x="0" y="3101566"/>
                </a:lnTo>
                <a:lnTo>
                  <a:pt x="1866" y="3150044"/>
                </a:lnTo>
                <a:lnTo>
                  <a:pt x="7373" y="3197502"/>
                </a:lnTo>
                <a:lnTo>
                  <a:pt x="16383" y="3243801"/>
                </a:lnTo>
                <a:lnTo>
                  <a:pt x="28758" y="3288804"/>
                </a:lnTo>
                <a:lnTo>
                  <a:pt x="44360" y="3332373"/>
                </a:lnTo>
                <a:lnTo>
                  <a:pt x="63051" y="3374370"/>
                </a:lnTo>
                <a:lnTo>
                  <a:pt x="84694" y="3414657"/>
                </a:lnTo>
                <a:lnTo>
                  <a:pt x="109149" y="3453096"/>
                </a:lnTo>
                <a:lnTo>
                  <a:pt x="136280" y="3489549"/>
                </a:lnTo>
                <a:lnTo>
                  <a:pt x="165949" y="3523878"/>
                </a:lnTo>
                <a:lnTo>
                  <a:pt x="198017" y="3555946"/>
                </a:lnTo>
                <a:lnTo>
                  <a:pt x="232346" y="3585614"/>
                </a:lnTo>
                <a:lnTo>
                  <a:pt x="268800" y="3612745"/>
                </a:lnTo>
                <a:lnTo>
                  <a:pt x="307239" y="3637200"/>
                </a:lnTo>
                <a:lnTo>
                  <a:pt x="347526" y="3658842"/>
                </a:lnTo>
                <a:lnTo>
                  <a:pt x="389523" y="3677533"/>
                </a:lnTo>
                <a:lnTo>
                  <a:pt x="433092" y="3693135"/>
                </a:lnTo>
                <a:lnTo>
                  <a:pt x="478095" y="3705510"/>
                </a:lnTo>
                <a:lnTo>
                  <a:pt x="524394" y="3714520"/>
                </a:lnTo>
                <a:lnTo>
                  <a:pt x="571852" y="3720027"/>
                </a:lnTo>
                <a:lnTo>
                  <a:pt x="620330" y="3721893"/>
                </a:lnTo>
                <a:lnTo>
                  <a:pt x="6018592" y="3721893"/>
                </a:lnTo>
                <a:lnTo>
                  <a:pt x="6067070" y="3720027"/>
                </a:lnTo>
                <a:lnTo>
                  <a:pt x="6114527" y="3714520"/>
                </a:lnTo>
                <a:lnTo>
                  <a:pt x="6160827" y="3705510"/>
                </a:lnTo>
                <a:lnTo>
                  <a:pt x="6205830" y="3693135"/>
                </a:lnTo>
                <a:lnTo>
                  <a:pt x="6249399" y="3677533"/>
                </a:lnTo>
                <a:lnTo>
                  <a:pt x="6291396" y="3658842"/>
                </a:lnTo>
                <a:lnTo>
                  <a:pt x="6331683" y="3637200"/>
                </a:lnTo>
                <a:lnTo>
                  <a:pt x="6370122" y="3612745"/>
                </a:lnTo>
                <a:lnTo>
                  <a:pt x="6406576" y="3585614"/>
                </a:lnTo>
                <a:lnTo>
                  <a:pt x="6440905" y="3555946"/>
                </a:lnTo>
                <a:lnTo>
                  <a:pt x="6472973" y="3523878"/>
                </a:lnTo>
                <a:lnTo>
                  <a:pt x="6502642" y="3489549"/>
                </a:lnTo>
                <a:lnTo>
                  <a:pt x="6529773" y="3453096"/>
                </a:lnTo>
                <a:lnTo>
                  <a:pt x="6554229" y="3414657"/>
                </a:lnTo>
                <a:lnTo>
                  <a:pt x="6575871" y="3374370"/>
                </a:lnTo>
                <a:lnTo>
                  <a:pt x="6594562" y="3332373"/>
                </a:lnTo>
                <a:lnTo>
                  <a:pt x="6610165" y="3288804"/>
                </a:lnTo>
                <a:lnTo>
                  <a:pt x="6622540" y="3243801"/>
                </a:lnTo>
                <a:lnTo>
                  <a:pt x="6631550" y="3197502"/>
                </a:lnTo>
                <a:lnTo>
                  <a:pt x="6637057" y="3150044"/>
                </a:lnTo>
                <a:lnTo>
                  <a:pt x="6638923" y="3101566"/>
                </a:lnTo>
                <a:lnTo>
                  <a:pt x="6638923" y="620331"/>
                </a:lnTo>
                <a:lnTo>
                  <a:pt x="6637057" y="571853"/>
                </a:lnTo>
                <a:lnTo>
                  <a:pt x="6631550" y="524395"/>
                </a:lnTo>
                <a:lnTo>
                  <a:pt x="6622540" y="478096"/>
                </a:lnTo>
                <a:lnTo>
                  <a:pt x="6610165" y="433093"/>
                </a:lnTo>
                <a:lnTo>
                  <a:pt x="6594562" y="389524"/>
                </a:lnTo>
                <a:lnTo>
                  <a:pt x="6575871" y="347527"/>
                </a:lnTo>
                <a:lnTo>
                  <a:pt x="6554229" y="307240"/>
                </a:lnTo>
                <a:lnTo>
                  <a:pt x="6529773" y="268801"/>
                </a:lnTo>
                <a:lnTo>
                  <a:pt x="6502642" y="232347"/>
                </a:lnTo>
                <a:lnTo>
                  <a:pt x="6472973" y="198017"/>
                </a:lnTo>
                <a:lnTo>
                  <a:pt x="6440905" y="165949"/>
                </a:lnTo>
                <a:lnTo>
                  <a:pt x="6406576" y="136281"/>
                </a:lnTo>
                <a:lnTo>
                  <a:pt x="6370122" y="109150"/>
                </a:lnTo>
                <a:lnTo>
                  <a:pt x="6331683" y="84694"/>
                </a:lnTo>
                <a:lnTo>
                  <a:pt x="6291396" y="63051"/>
                </a:lnTo>
                <a:lnTo>
                  <a:pt x="6249399" y="44360"/>
                </a:lnTo>
                <a:lnTo>
                  <a:pt x="6205830" y="28758"/>
                </a:lnTo>
                <a:lnTo>
                  <a:pt x="6160827" y="16383"/>
                </a:lnTo>
                <a:lnTo>
                  <a:pt x="6114527" y="7373"/>
                </a:lnTo>
                <a:lnTo>
                  <a:pt x="6067070" y="1866"/>
                </a:lnTo>
                <a:lnTo>
                  <a:pt x="6018592" y="0"/>
                </a:lnTo>
              </a:path>
            </a:pathLst>
          </a:custGeom>
          <a:solidFill>
            <a:srgbClr val="c9f0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1" name="CustomShape 6"/>
          <p:cNvSpPr/>
          <p:nvPr/>
        </p:nvSpPr>
        <p:spPr>
          <a:xfrm>
            <a:off x="1219320" y="971640"/>
            <a:ext cx="6638400" cy="3722040"/>
          </a:xfrm>
          <a:custGeom>
            <a:avLst/>
            <a:gdLst/>
            <a:ahLst/>
            <a:rect l="0" t="0" r="r" b="b"/>
            <a:pathLst>
              <a:path w="6638926" h="3721888">
                <a:moveTo>
                  <a:pt x="0" y="620327"/>
                </a:moveTo>
                <a:lnTo>
                  <a:pt x="1866" y="571849"/>
                </a:lnTo>
                <a:lnTo>
                  <a:pt x="7373" y="524391"/>
                </a:lnTo>
                <a:lnTo>
                  <a:pt x="16383" y="478091"/>
                </a:lnTo>
                <a:lnTo>
                  <a:pt x="28758" y="433088"/>
                </a:lnTo>
                <a:lnTo>
                  <a:pt x="44359" y="389519"/>
                </a:lnTo>
                <a:lnTo>
                  <a:pt x="63050" y="347522"/>
                </a:lnTo>
                <a:lnTo>
                  <a:pt x="84692" y="307236"/>
                </a:lnTo>
                <a:lnTo>
                  <a:pt x="109148" y="268797"/>
                </a:lnTo>
                <a:lnTo>
                  <a:pt x="136278" y="232344"/>
                </a:lnTo>
                <a:lnTo>
                  <a:pt x="165947" y="198014"/>
                </a:lnTo>
                <a:lnTo>
                  <a:pt x="198014" y="165947"/>
                </a:lnTo>
                <a:lnTo>
                  <a:pt x="232344" y="136278"/>
                </a:lnTo>
                <a:lnTo>
                  <a:pt x="268797" y="109148"/>
                </a:lnTo>
                <a:lnTo>
                  <a:pt x="307236" y="84692"/>
                </a:lnTo>
                <a:lnTo>
                  <a:pt x="347523" y="63050"/>
                </a:lnTo>
                <a:lnTo>
                  <a:pt x="389519" y="44359"/>
                </a:lnTo>
                <a:lnTo>
                  <a:pt x="433088" y="28758"/>
                </a:lnTo>
                <a:lnTo>
                  <a:pt x="478092" y="16383"/>
                </a:lnTo>
                <a:lnTo>
                  <a:pt x="524391" y="7373"/>
                </a:lnTo>
                <a:lnTo>
                  <a:pt x="571849" y="1866"/>
                </a:lnTo>
                <a:lnTo>
                  <a:pt x="620327" y="0"/>
                </a:lnTo>
                <a:lnTo>
                  <a:pt x="6018595" y="0"/>
                </a:lnTo>
                <a:lnTo>
                  <a:pt x="6067072" y="1866"/>
                </a:lnTo>
                <a:lnTo>
                  <a:pt x="6114529" y="7373"/>
                </a:lnTo>
                <a:lnTo>
                  <a:pt x="6160828" y="16383"/>
                </a:lnTo>
                <a:lnTo>
                  <a:pt x="6205831" y="28758"/>
                </a:lnTo>
                <a:lnTo>
                  <a:pt x="6249400" y="44359"/>
                </a:lnTo>
                <a:lnTo>
                  <a:pt x="6291397" y="63050"/>
                </a:lnTo>
                <a:lnTo>
                  <a:pt x="6331683" y="84692"/>
                </a:lnTo>
                <a:lnTo>
                  <a:pt x="6370123" y="109148"/>
                </a:lnTo>
                <a:lnTo>
                  <a:pt x="6406576" y="136278"/>
                </a:lnTo>
                <a:lnTo>
                  <a:pt x="6440906" y="165947"/>
                </a:lnTo>
                <a:lnTo>
                  <a:pt x="6472974" y="198014"/>
                </a:lnTo>
                <a:lnTo>
                  <a:pt x="6502643" y="232344"/>
                </a:lnTo>
                <a:lnTo>
                  <a:pt x="6529774" y="268797"/>
                </a:lnTo>
                <a:lnTo>
                  <a:pt x="6554230" y="307236"/>
                </a:lnTo>
                <a:lnTo>
                  <a:pt x="6575872" y="347522"/>
                </a:lnTo>
                <a:lnTo>
                  <a:pt x="6594564" y="389519"/>
                </a:lnTo>
                <a:lnTo>
                  <a:pt x="6610166" y="433088"/>
                </a:lnTo>
                <a:lnTo>
                  <a:pt x="6622541" y="478091"/>
                </a:lnTo>
                <a:lnTo>
                  <a:pt x="6631551" y="524391"/>
                </a:lnTo>
                <a:lnTo>
                  <a:pt x="6637058" y="571849"/>
                </a:lnTo>
                <a:lnTo>
                  <a:pt x="6638925" y="620327"/>
                </a:lnTo>
                <a:lnTo>
                  <a:pt x="6638925" y="3101567"/>
                </a:lnTo>
                <a:lnTo>
                  <a:pt x="6637058" y="3150044"/>
                </a:lnTo>
                <a:lnTo>
                  <a:pt x="6631551" y="3197501"/>
                </a:lnTo>
                <a:lnTo>
                  <a:pt x="6622541" y="3243800"/>
                </a:lnTo>
                <a:lnTo>
                  <a:pt x="6610166" y="3288802"/>
                </a:lnTo>
                <a:lnTo>
                  <a:pt x="6594564" y="3332370"/>
                </a:lnTo>
                <a:lnTo>
                  <a:pt x="6575872" y="3374367"/>
                </a:lnTo>
                <a:lnTo>
                  <a:pt x="6554230" y="3414653"/>
                </a:lnTo>
                <a:lnTo>
                  <a:pt x="6529774" y="3453091"/>
                </a:lnTo>
                <a:lnTo>
                  <a:pt x="6502643" y="3489544"/>
                </a:lnTo>
                <a:lnTo>
                  <a:pt x="6472974" y="3523873"/>
                </a:lnTo>
                <a:lnTo>
                  <a:pt x="6440906" y="3555940"/>
                </a:lnTo>
                <a:lnTo>
                  <a:pt x="6406576" y="3585608"/>
                </a:lnTo>
                <a:lnTo>
                  <a:pt x="6370123" y="3612739"/>
                </a:lnTo>
                <a:lnTo>
                  <a:pt x="6331683" y="3637194"/>
                </a:lnTo>
                <a:lnTo>
                  <a:pt x="6291397" y="3658836"/>
                </a:lnTo>
                <a:lnTo>
                  <a:pt x="6249400" y="3677527"/>
                </a:lnTo>
                <a:lnTo>
                  <a:pt x="6205831" y="3693129"/>
                </a:lnTo>
                <a:lnTo>
                  <a:pt x="6160828" y="3705503"/>
                </a:lnTo>
                <a:lnTo>
                  <a:pt x="6114529" y="3714513"/>
                </a:lnTo>
                <a:lnTo>
                  <a:pt x="6067072" y="3720020"/>
                </a:lnTo>
                <a:lnTo>
                  <a:pt x="6018595" y="3721887"/>
                </a:lnTo>
                <a:lnTo>
                  <a:pt x="620327" y="3721887"/>
                </a:lnTo>
                <a:lnTo>
                  <a:pt x="571849" y="3720020"/>
                </a:lnTo>
                <a:lnTo>
                  <a:pt x="524391" y="3714513"/>
                </a:lnTo>
                <a:lnTo>
                  <a:pt x="478092" y="3705503"/>
                </a:lnTo>
                <a:lnTo>
                  <a:pt x="433088" y="3693129"/>
                </a:lnTo>
                <a:lnTo>
                  <a:pt x="389519" y="3677527"/>
                </a:lnTo>
                <a:lnTo>
                  <a:pt x="347523" y="3658836"/>
                </a:lnTo>
                <a:lnTo>
                  <a:pt x="307236" y="3637194"/>
                </a:lnTo>
                <a:lnTo>
                  <a:pt x="268797" y="3612739"/>
                </a:lnTo>
                <a:lnTo>
                  <a:pt x="232344" y="3585608"/>
                </a:lnTo>
                <a:lnTo>
                  <a:pt x="198014" y="3555940"/>
                </a:lnTo>
                <a:lnTo>
                  <a:pt x="165947" y="3523873"/>
                </a:lnTo>
                <a:lnTo>
                  <a:pt x="136278" y="3489544"/>
                </a:lnTo>
                <a:lnTo>
                  <a:pt x="109148" y="3453091"/>
                </a:lnTo>
                <a:lnTo>
                  <a:pt x="84692" y="3414653"/>
                </a:lnTo>
                <a:lnTo>
                  <a:pt x="63050" y="3374367"/>
                </a:lnTo>
                <a:lnTo>
                  <a:pt x="44359" y="3332370"/>
                </a:lnTo>
                <a:lnTo>
                  <a:pt x="28758" y="3288802"/>
                </a:lnTo>
                <a:lnTo>
                  <a:pt x="16383" y="3243800"/>
                </a:lnTo>
                <a:lnTo>
                  <a:pt x="7373" y="3197501"/>
                </a:lnTo>
                <a:lnTo>
                  <a:pt x="1866" y="3150044"/>
                </a:lnTo>
                <a:lnTo>
                  <a:pt x="0" y="3101567"/>
                </a:lnTo>
                <a:lnTo>
                  <a:pt x="0" y="620327"/>
                </a:lnTo>
              </a:path>
            </a:pathLst>
          </a:custGeom>
          <a:noFill/>
          <a:ln w="22320">
            <a:solidFill>
              <a:srgbClr val="68379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2" name="CustomShape 7"/>
          <p:cNvSpPr/>
          <p:nvPr/>
        </p:nvSpPr>
        <p:spPr>
          <a:xfrm>
            <a:off x="1990800" y="2186280"/>
            <a:ext cx="1371240" cy="31536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3" name="CustomShape 8"/>
          <p:cNvSpPr/>
          <p:nvPr/>
        </p:nvSpPr>
        <p:spPr>
          <a:xfrm>
            <a:off x="2043000" y="2214720"/>
            <a:ext cx="1266480" cy="214200"/>
          </a:xfrm>
          <a:custGeom>
            <a:avLst/>
            <a:gdLst/>
            <a:ahLst/>
            <a:rect l="0" t="0" r="r" b="b"/>
            <a:pathLst>
              <a:path w="1266826" h="214313">
                <a:moveTo>
                  <a:pt x="0" y="0"/>
                </a:moveTo>
                <a:lnTo>
                  <a:pt x="1266825" y="0"/>
                </a:lnTo>
                <a:lnTo>
                  <a:pt x="1266825" y="214312"/>
                </a:lnTo>
                <a:lnTo>
                  <a:pt x="0" y="214312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4" name="CustomShape 9"/>
          <p:cNvSpPr/>
          <p:nvPr/>
        </p:nvSpPr>
        <p:spPr>
          <a:xfrm>
            <a:off x="2043000" y="2214720"/>
            <a:ext cx="1266480" cy="214200"/>
          </a:xfrm>
          <a:custGeom>
            <a:avLst/>
            <a:gdLst/>
            <a:ahLst/>
            <a:rect l="0" t="0" r="r" b="b"/>
            <a:pathLst>
              <a:path w="1266830" h="214313">
                <a:moveTo>
                  <a:pt x="0" y="0"/>
                </a:moveTo>
                <a:lnTo>
                  <a:pt x="1266829" y="0"/>
                </a:lnTo>
                <a:lnTo>
                  <a:pt x="1266829" y="214312"/>
                </a:lnTo>
                <a:lnTo>
                  <a:pt x="0" y="214312"/>
                </a:lnTo>
                <a:lnTo>
                  <a:pt x="0" y="0"/>
                </a:lnTo>
              </a:path>
            </a:pathLst>
          </a:custGeom>
          <a:noFill/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5" name="CustomShape 10"/>
          <p:cNvSpPr/>
          <p:nvPr/>
        </p:nvSpPr>
        <p:spPr>
          <a:xfrm>
            <a:off x="1945080" y="2103120"/>
            <a:ext cx="1470960" cy="12132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6" name="CustomShape 11"/>
          <p:cNvSpPr/>
          <p:nvPr/>
        </p:nvSpPr>
        <p:spPr>
          <a:xfrm>
            <a:off x="1995480" y="2128680"/>
            <a:ext cx="1371240" cy="1114200"/>
          </a:xfrm>
          <a:custGeom>
            <a:avLst/>
            <a:gdLst/>
            <a:ahLst/>
            <a:rect l="0" t="0" r="r" b="b"/>
            <a:pathLst>
              <a:path w="1371601" h="1114426">
                <a:moveTo>
                  <a:pt x="1185862" y="0"/>
                </a:moveTo>
                <a:lnTo>
                  <a:pt x="185737" y="0"/>
                </a:lnTo>
                <a:lnTo>
                  <a:pt x="136361" y="6634"/>
                </a:lnTo>
                <a:lnTo>
                  <a:pt x="91993" y="25359"/>
                </a:lnTo>
                <a:lnTo>
                  <a:pt x="54402" y="54402"/>
                </a:lnTo>
                <a:lnTo>
                  <a:pt x="25359" y="91993"/>
                </a:lnTo>
                <a:lnTo>
                  <a:pt x="6634" y="136361"/>
                </a:lnTo>
                <a:lnTo>
                  <a:pt x="0" y="185737"/>
                </a:lnTo>
                <a:lnTo>
                  <a:pt x="0" y="928687"/>
                </a:lnTo>
                <a:lnTo>
                  <a:pt x="6634" y="978063"/>
                </a:lnTo>
                <a:lnTo>
                  <a:pt x="25359" y="1022431"/>
                </a:lnTo>
                <a:lnTo>
                  <a:pt x="54402" y="1060022"/>
                </a:lnTo>
                <a:lnTo>
                  <a:pt x="91993" y="1089065"/>
                </a:lnTo>
                <a:lnTo>
                  <a:pt x="136361" y="1107790"/>
                </a:lnTo>
                <a:lnTo>
                  <a:pt x="185737" y="1114425"/>
                </a:lnTo>
                <a:lnTo>
                  <a:pt x="1185862" y="1114425"/>
                </a:lnTo>
                <a:lnTo>
                  <a:pt x="1235238" y="1107790"/>
                </a:lnTo>
                <a:lnTo>
                  <a:pt x="1279606" y="1089065"/>
                </a:lnTo>
                <a:lnTo>
                  <a:pt x="1317197" y="1060022"/>
                </a:lnTo>
                <a:lnTo>
                  <a:pt x="1346240" y="1022431"/>
                </a:lnTo>
                <a:lnTo>
                  <a:pt x="1364965" y="978063"/>
                </a:lnTo>
                <a:lnTo>
                  <a:pt x="1371600" y="928687"/>
                </a:lnTo>
                <a:lnTo>
                  <a:pt x="1371600" y="185737"/>
                </a:lnTo>
                <a:lnTo>
                  <a:pt x="1364965" y="136361"/>
                </a:lnTo>
                <a:lnTo>
                  <a:pt x="1346240" y="91993"/>
                </a:lnTo>
                <a:lnTo>
                  <a:pt x="1317197" y="54402"/>
                </a:lnTo>
                <a:lnTo>
                  <a:pt x="1279606" y="25359"/>
                </a:lnTo>
                <a:lnTo>
                  <a:pt x="1235238" y="6634"/>
                </a:lnTo>
                <a:lnTo>
                  <a:pt x="1185862" y="0"/>
                </a:lnTo>
              </a:path>
            </a:pathLst>
          </a:custGeom>
          <a:solidFill>
            <a:srgbClr val="4180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7" name="CustomShape 12"/>
          <p:cNvSpPr/>
          <p:nvPr/>
        </p:nvSpPr>
        <p:spPr>
          <a:xfrm>
            <a:off x="1995480" y="2128680"/>
            <a:ext cx="1371240" cy="1114200"/>
          </a:xfrm>
          <a:custGeom>
            <a:avLst/>
            <a:gdLst/>
            <a:ahLst/>
            <a:rect l="0" t="0" r="r" b="b"/>
            <a:pathLst>
              <a:path w="1371600" h="1114430">
                <a:moveTo>
                  <a:pt x="0" y="185740"/>
                </a:moveTo>
                <a:lnTo>
                  <a:pt x="6634" y="136363"/>
                </a:lnTo>
                <a:lnTo>
                  <a:pt x="25359" y="91993"/>
                </a:lnTo>
                <a:lnTo>
                  <a:pt x="54402" y="54402"/>
                </a:lnTo>
                <a:lnTo>
                  <a:pt x="91993" y="25359"/>
                </a:lnTo>
                <a:lnTo>
                  <a:pt x="136363" y="6634"/>
                </a:lnTo>
                <a:lnTo>
                  <a:pt x="185740" y="0"/>
                </a:lnTo>
                <a:lnTo>
                  <a:pt x="1185859" y="0"/>
                </a:lnTo>
                <a:lnTo>
                  <a:pt x="1235235" y="6634"/>
                </a:lnTo>
                <a:lnTo>
                  <a:pt x="1279605" y="25359"/>
                </a:lnTo>
                <a:lnTo>
                  <a:pt x="1317196" y="54402"/>
                </a:lnTo>
                <a:lnTo>
                  <a:pt x="1346239" y="91993"/>
                </a:lnTo>
                <a:lnTo>
                  <a:pt x="1364964" y="136363"/>
                </a:lnTo>
                <a:lnTo>
                  <a:pt x="1371599" y="185740"/>
                </a:lnTo>
                <a:lnTo>
                  <a:pt x="1371599" y="928683"/>
                </a:lnTo>
                <a:lnTo>
                  <a:pt x="1364964" y="978062"/>
                </a:lnTo>
                <a:lnTo>
                  <a:pt x="1346239" y="1022433"/>
                </a:lnTo>
                <a:lnTo>
                  <a:pt x="1317196" y="1060025"/>
                </a:lnTo>
                <a:lnTo>
                  <a:pt x="1279605" y="1089069"/>
                </a:lnTo>
                <a:lnTo>
                  <a:pt x="1235235" y="1107794"/>
                </a:lnTo>
                <a:lnTo>
                  <a:pt x="1185859" y="1114429"/>
                </a:lnTo>
                <a:lnTo>
                  <a:pt x="185740" y="1114429"/>
                </a:lnTo>
                <a:lnTo>
                  <a:pt x="136363" y="1107794"/>
                </a:lnTo>
                <a:lnTo>
                  <a:pt x="91993" y="1089069"/>
                </a:lnTo>
                <a:lnTo>
                  <a:pt x="54402" y="1060025"/>
                </a:lnTo>
                <a:lnTo>
                  <a:pt x="25359" y="1022433"/>
                </a:lnTo>
                <a:lnTo>
                  <a:pt x="6634" y="978062"/>
                </a:lnTo>
                <a:lnTo>
                  <a:pt x="0" y="928683"/>
                </a:lnTo>
                <a:lnTo>
                  <a:pt x="0" y="185740"/>
                </a:lnTo>
              </a:path>
            </a:pathLst>
          </a:custGeom>
          <a:noFill/>
          <a:ln w="9360">
            <a:solidFill>
              <a:srgbClr val="68379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8" name="CustomShape 13"/>
          <p:cNvSpPr/>
          <p:nvPr/>
        </p:nvSpPr>
        <p:spPr>
          <a:xfrm>
            <a:off x="1924560" y="3857040"/>
            <a:ext cx="1799280" cy="68976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9" name="CustomShape 14"/>
          <p:cNvSpPr/>
          <p:nvPr/>
        </p:nvSpPr>
        <p:spPr>
          <a:xfrm>
            <a:off x="1976400" y="3886200"/>
            <a:ext cx="1695240" cy="587520"/>
          </a:xfrm>
          <a:custGeom>
            <a:avLst/>
            <a:gdLst/>
            <a:ahLst/>
            <a:rect l="0" t="0" r="r" b="b"/>
            <a:pathLst>
              <a:path w="1695451" h="587530">
                <a:moveTo>
                  <a:pt x="1597520" y="0"/>
                </a:moveTo>
                <a:lnTo>
                  <a:pt x="97929" y="0"/>
                </a:lnTo>
                <a:lnTo>
                  <a:pt x="59809" y="7695"/>
                </a:lnTo>
                <a:lnTo>
                  <a:pt x="28681" y="28681"/>
                </a:lnTo>
                <a:lnTo>
                  <a:pt x="7695" y="59808"/>
                </a:lnTo>
                <a:lnTo>
                  <a:pt x="0" y="97924"/>
                </a:lnTo>
                <a:lnTo>
                  <a:pt x="0" y="489606"/>
                </a:lnTo>
                <a:lnTo>
                  <a:pt x="7695" y="527722"/>
                </a:lnTo>
                <a:lnTo>
                  <a:pt x="28681" y="558848"/>
                </a:lnTo>
                <a:lnTo>
                  <a:pt x="59809" y="579834"/>
                </a:lnTo>
                <a:lnTo>
                  <a:pt x="97929" y="587529"/>
                </a:lnTo>
                <a:lnTo>
                  <a:pt x="1597520" y="587529"/>
                </a:lnTo>
                <a:lnTo>
                  <a:pt x="1635640" y="579834"/>
                </a:lnTo>
                <a:lnTo>
                  <a:pt x="1666768" y="558848"/>
                </a:lnTo>
                <a:lnTo>
                  <a:pt x="1687754" y="527722"/>
                </a:lnTo>
                <a:lnTo>
                  <a:pt x="1695450" y="489606"/>
                </a:lnTo>
                <a:lnTo>
                  <a:pt x="1695450" y="97924"/>
                </a:lnTo>
                <a:lnTo>
                  <a:pt x="1687754" y="59808"/>
                </a:lnTo>
                <a:lnTo>
                  <a:pt x="1666768" y="28681"/>
                </a:lnTo>
                <a:lnTo>
                  <a:pt x="1635640" y="7695"/>
                </a:lnTo>
                <a:lnTo>
                  <a:pt x="1597520" y="0"/>
                </a:lnTo>
              </a:path>
            </a:pathLst>
          </a:custGeom>
          <a:solidFill>
            <a:srgbClr val="4180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0" name="CustomShape 15"/>
          <p:cNvSpPr/>
          <p:nvPr/>
        </p:nvSpPr>
        <p:spPr>
          <a:xfrm>
            <a:off x="1976400" y="3886200"/>
            <a:ext cx="1695240" cy="587520"/>
          </a:xfrm>
          <a:custGeom>
            <a:avLst/>
            <a:gdLst/>
            <a:ahLst/>
            <a:rect l="0" t="0" r="r" b="b"/>
            <a:pathLst>
              <a:path w="1695449" h="587530">
                <a:moveTo>
                  <a:pt x="0" y="97923"/>
                </a:moveTo>
                <a:lnTo>
                  <a:pt x="7695" y="59807"/>
                </a:lnTo>
                <a:lnTo>
                  <a:pt x="28681" y="28681"/>
                </a:lnTo>
                <a:lnTo>
                  <a:pt x="59807" y="7695"/>
                </a:lnTo>
                <a:lnTo>
                  <a:pt x="97923" y="0"/>
                </a:lnTo>
                <a:lnTo>
                  <a:pt x="1597528" y="0"/>
                </a:lnTo>
                <a:lnTo>
                  <a:pt x="1635643" y="7695"/>
                </a:lnTo>
                <a:lnTo>
                  <a:pt x="1666768" y="28681"/>
                </a:lnTo>
                <a:lnTo>
                  <a:pt x="1687753" y="59807"/>
                </a:lnTo>
                <a:lnTo>
                  <a:pt x="1695448" y="97923"/>
                </a:lnTo>
                <a:lnTo>
                  <a:pt x="1695448" y="489605"/>
                </a:lnTo>
                <a:lnTo>
                  <a:pt x="1687753" y="527722"/>
                </a:lnTo>
                <a:lnTo>
                  <a:pt x="1666768" y="558848"/>
                </a:lnTo>
                <a:lnTo>
                  <a:pt x="1635643" y="579834"/>
                </a:lnTo>
                <a:lnTo>
                  <a:pt x="1597528" y="587529"/>
                </a:lnTo>
                <a:lnTo>
                  <a:pt x="97923" y="587529"/>
                </a:lnTo>
                <a:lnTo>
                  <a:pt x="59807" y="579834"/>
                </a:lnTo>
                <a:lnTo>
                  <a:pt x="28681" y="558848"/>
                </a:lnTo>
                <a:lnTo>
                  <a:pt x="7695" y="527722"/>
                </a:lnTo>
                <a:lnTo>
                  <a:pt x="0" y="489605"/>
                </a:lnTo>
                <a:lnTo>
                  <a:pt x="0" y="97923"/>
                </a:lnTo>
              </a:path>
            </a:pathLst>
          </a:custGeom>
          <a:noFill/>
          <a:ln w="9360">
            <a:solidFill>
              <a:srgbClr val="68379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1" name="CustomShape 16"/>
          <p:cNvSpPr/>
          <p:nvPr/>
        </p:nvSpPr>
        <p:spPr>
          <a:xfrm>
            <a:off x="2072160" y="3906360"/>
            <a:ext cx="1366200" cy="54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494"/>
              </a:lnSpc>
            </a:pPr>
            <a:r>
              <a:rPr b="1" lang="en-IN" sz="1200" strike="noStrike">
                <a:solidFill>
                  <a:srgbClr val="ffffff"/>
                </a:solidFill>
                <a:latin typeface="Consolas"/>
              </a:rPr>
              <a:t>User Account</a:t>
            </a:r>
            <a:r>
              <a:rPr b="1" lang="en-IN" sz="1200" strike="noStrike">
                <a:solidFill>
                  <a:srgbClr val="ffffff"/>
                </a:solidFill>
                <a:latin typeface="Consolas"/>
              </a:rPr>
              <a:t> </a:t>
            </a:r>
            <a:r>
              <a:rPr b="1" lang="en-IN" sz="1200" strike="noStrike">
                <a:solidFill>
                  <a:srgbClr val="ffffff"/>
                </a:solidFill>
                <a:latin typeface="Consolas"/>
              </a:rPr>
              <a:t>and  Authentication  Server</a:t>
            </a:r>
            <a:r>
              <a:rPr b="1" lang="en-IN" sz="1200" strike="noStrike">
                <a:solidFill>
                  <a:srgbClr val="ffffff"/>
                </a:solidFill>
                <a:latin typeface="Consolas"/>
              </a:rPr>
              <a:t> </a:t>
            </a:r>
            <a:r>
              <a:rPr b="1" lang="en-IN" sz="1200" strike="noStrike">
                <a:solidFill>
                  <a:srgbClr val="ffffff"/>
                </a:solidFill>
                <a:latin typeface="Consolas"/>
              </a:rPr>
              <a:t>(UAA)</a:t>
            </a:r>
            <a:endParaRPr/>
          </a:p>
        </p:txBody>
      </p:sp>
      <p:sp>
        <p:nvSpPr>
          <p:cNvPr id="1532" name="CustomShape 17"/>
          <p:cNvSpPr/>
          <p:nvPr/>
        </p:nvSpPr>
        <p:spPr>
          <a:xfrm>
            <a:off x="2676600" y="3287520"/>
            <a:ext cx="294840" cy="67284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3" name="CustomShape 18"/>
          <p:cNvSpPr/>
          <p:nvPr/>
        </p:nvSpPr>
        <p:spPr>
          <a:xfrm>
            <a:off x="2824200" y="3314880"/>
            <a:ext cx="360" cy="453600"/>
          </a:xfrm>
          <a:custGeom>
            <a:avLst/>
            <a:gdLst/>
            <a:ahLst/>
            <a:rect l="0" t="0" r="r" b="b"/>
            <a:pathLst>
              <a:path w="1" h="453426">
                <a:moveTo>
                  <a:pt x="0" y="0"/>
                </a:moveTo>
                <a:lnTo>
                  <a:pt x="0" y="453425"/>
                </a:lnTo>
              </a:path>
            </a:pathLst>
          </a:custGeom>
          <a:noFill/>
          <a:ln w="25560">
            <a:solidFill>
              <a:srgbClr val="6a3a9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4" name="CustomShape 19"/>
          <p:cNvSpPr/>
          <p:nvPr/>
        </p:nvSpPr>
        <p:spPr>
          <a:xfrm>
            <a:off x="2765160" y="3677400"/>
            <a:ext cx="117720" cy="115920"/>
          </a:xfrm>
          <a:custGeom>
            <a:avLst/>
            <a:gdLst/>
            <a:ahLst/>
            <a:rect l="0" t="0" r="r" b="b"/>
            <a:pathLst>
              <a:path w="117907" h="115901">
                <a:moveTo>
                  <a:pt x="14160" y="0"/>
                </a:moveTo>
                <a:lnTo>
                  <a:pt x="2044" y="7061"/>
                </a:lnTo>
                <a:lnTo>
                  <a:pt x="0" y="14846"/>
                </a:lnTo>
                <a:lnTo>
                  <a:pt x="58953" y="115900"/>
                </a:lnTo>
                <a:lnTo>
                  <a:pt x="88359" y="65493"/>
                </a:lnTo>
                <a:lnTo>
                  <a:pt x="58953" y="65493"/>
                </a:lnTo>
                <a:lnTo>
                  <a:pt x="21932" y="2044"/>
                </a:lnTo>
                <a:lnTo>
                  <a:pt x="14160" y="0"/>
                </a:lnTo>
                <a:lnTo>
                  <a:pt x="103746" y="0"/>
                </a:lnTo>
                <a:lnTo>
                  <a:pt x="95961" y="2044"/>
                </a:lnTo>
                <a:lnTo>
                  <a:pt x="58953" y="65493"/>
                </a:lnTo>
                <a:lnTo>
                  <a:pt x="88359" y="65493"/>
                </a:lnTo>
                <a:lnTo>
                  <a:pt x="117906" y="14846"/>
                </a:lnTo>
                <a:lnTo>
                  <a:pt x="115862" y="7061"/>
                </a:lnTo>
                <a:lnTo>
                  <a:pt x="103746" y="0"/>
                </a:lnTo>
              </a:path>
            </a:pathLst>
          </a:custGeom>
          <a:solidFill>
            <a:srgbClr val="6a3a9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5" name="CustomShape 20"/>
          <p:cNvSpPr/>
          <p:nvPr/>
        </p:nvSpPr>
        <p:spPr>
          <a:xfrm>
            <a:off x="3907080" y="2107440"/>
            <a:ext cx="1470960" cy="121752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6" name="CustomShape 21"/>
          <p:cNvSpPr/>
          <p:nvPr/>
        </p:nvSpPr>
        <p:spPr>
          <a:xfrm>
            <a:off x="3957480" y="2135880"/>
            <a:ext cx="1371240" cy="1114200"/>
          </a:xfrm>
          <a:custGeom>
            <a:avLst/>
            <a:gdLst/>
            <a:ahLst/>
            <a:rect l="0" t="0" r="r" b="b"/>
            <a:pathLst>
              <a:path w="1371601" h="1114426">
                <a:moveTo>
                  <a:pt x="1185862" y="0"/>
                </a:moveTo>
                <a:lnTo>
                  <a:pt x="185737" y="0"/>
                </a:lnTo>
                <a:lnTo>
                  <a:pt x="136361" y="6634"/>
                </a:lnTo>
                <a:lnTo>
                  <a:pt x="91993" y="25359"/>
                </a:lnTo>
                <a:lnTo>
                  <a:pt x="54402" y="54402"/>
                </a:lnTo>
                <a:lnTo>
                  <a:pt x="25359" y="91993"/>
                </a:lnTo>
                <a:lnTo>
                  <a:pt x="6634" y="136361"/>
                </a:lnTo>
                <a:lnTo>
                  <a:pt x="0" y="185737"/>
                </a:lnTo>
                <a:lnTo>
                  <a:pt x="0" y="928674"/>
                </a:lnTo>
                <a:lnTo>
                  <a:pt x="6634" y="978055"/>
                </a:lnTo>
                <a:lnTo>
                  <a:pt x="25359" y="1022428"/>
                </a:lnTo>
                <a:lnTo>
                  <a:pt x="54402" y="1060021"/>
                </a:lnTo>
                <a:lnTo>
                  <a:pt x="91993" y="1089065"/>
                </a:lnTo>
                <a:lnTo>
                  <a:pt x="136361" y="1107790"/>
                </a:lnTo>
                <a:lnTo>
                  <a:pt x="185737" y="1114425"/>
                </a:lnTo>
                <a:lnTo>
                  <a:pt x="1185862" y="1114425"/>
                </a:lnTo>
                <a:lnTo>
                  <a:pt x="1235238" y="1107790"/>
                </a:lnTo>
                <a:lnTo>
                  <a:pt x="1279606" y="1089065"/>
                </a:lnTo>
                <a:lnTo>
                  <a:pt x="1317197" y="1060021"/>
                </a:lnTo>
                <a:lnTo>
                  <a:pt x="1346240" y="1022428"/>
                </a:lnTo>
                <a:lnTo>
                  <a:pt x="1364965" y="978055"/>
                </a:lnTo>
                <a:lnTo>
                  <a:pt x="1371600" y="928674"/>
                </a:lnTo>
                <a:lnTo>
                  <a:pt x="1371600" y="185737"/>
                </a:lnTo>
                <a:lnTo>
                  <a:pt x="1364965" y="136361"/>
                </a:lnTo>
                <a:lnTo>
                  <a:pt x="1346240" y="91993"/>
                </a:lnTo>
                <a:lnTo>
                  <a:pt x="1317197" y="54402"/>
                </a:lnTo>
                <a:lnTo>
                  <a:pt x="1279606" y="25359"/>
                </a:lnTo>
                <a:lnTo>
                  <a:pt x="1235238" y="6634"/>
                </a:lnTo>
                <a:lnTo>
                  <a:pt x="1185862" y="0"/>
                </a:lnTo>
              </a:path>
            </a:pathLst>
          </a:custGeom>
          <a:solidFill>
            <a:srgbClr val="4180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7" name="CustomShape 22"/>
          <p:cNvSpPr/>
          <p:nvPr/>
        </p:nvSpPr>
        <p:spPr>
          <a:xfrm>
            <a:off x="3957480" y="2135880"/>
            <a:ext cx="1371240" cy="1114200"/>
          </a:xfrm>
          <a:custGeom>
            <a:avLst/>
            <a:gdLst/>
            <a:ahLst/>
            <a:rect l="0" t="0" r="r" b="b"/>
            <a:pathLst>
              <a:path w="1371599" h="1114430">
                <a:moveTo>
                  <a:pt x="0" y="185740"/>
                </a:moveTo>
                <a:lnTo>
                  <a:pt x="6634" y="136363"/>
                </a:lnTo>
                <a:lnTo>
                  <a:pt x="25359" y="91993"/>
                </a:lnTo>
                <a:lnTo>
                  <a:pt x="54402" y="54402"/>
                </a:lnTo>
                <a:lnTo>
                  <a:pt x="91993" y="25359"/>
                </a:lnTo>
                <a:lnTo>
                  <a:pt x="136363" y="6634"/>
                </a:lnTo>
                <a:lnTo>
                  <a:pt x="185740" y="0"/>
                </a:lnTo>
                <a:lnTo>
                  <a:pt x="1185859" y="0"/>
                </a:lnTo>
                <a:lnTo>
                  <a:pt x="1235235" y="6634"/>
                </a:lnTo>
                <a:lnTo>
                  <a:pt x="1279604" y="25359"/>
                </a:lnTo>
                <a:lnTo>
                  <a:pt x="1317196" y="54402"/>
                </a:lnTo>
                <a:lnTo>
                  <a:pt x="1346239" y="91993"/>
                </a:lnTo>
                <a:lnTo>
                  <a:pt x="1364964" y="136363"/>
                </a:lnTo>
                <a:lnTo>
                  <a:pt x="1371598" y="185740"/>
                </a:lnTo>
                <a:lnTo>
                  <a:pt x="1371598" y="928683"/>
                </a:lnTo>
                <a:lnTo>
                  <a:pt x="1364964" y="978062"/>
                </a:lnTo>
                <a:lnTo>
                  <a:pt x="1346239" y="1022433"/>
                </a:lnTo>
                <a:lnTo>
                  <a:pt x="1317196" y="1060026"/>
                </a:lnTo>
                <a:lnTo>
                  <a:pt x="1279604" y="1089069"/>
                </a:lnTo>
                <a:lnTo>
                  <a:pt x="1235235" y="1107794"/>
                </a:lnTo>
                <a:lnTo>
                  <a:pt x="1185859" y="1114429"/>
                </a:lnTo>
                <a:lnTo>
                  <a:pt x="185740" y="1114429"/>
                </a:lnTo>
                <a:lnTo>
                  <a:pt x="136363" y="1107794"/>
                </a:lnTo>
                <a:lnTo>
                  <a:pt x="91993" y="1089069"/>
                </a:lnTo>
                <a:lnTo>
                  <a:pt x="54402" y="1060026"/>
                </a:lnTo>
                <a:lnTo>
                  <a:pt x="25359" y="1022433"/>
                </a:lnTo>
                <a:lnTo>
                  <a:pt x="6634" y="978062"/>
                </a:lnTo>
                <a:lnTo>
                  <a:pt x="0" y="928683"/>
                </a:lnTo>
                <a:lnTo>
                  <a:pt x="0" y="185740"/>
                </a:lnTo>
              </a:path>
            </a:pathLst>
          </a:custGeom>
          <a:noFill/>
          <a:ln w="9360">
            <a:solidFill>
              <a:srgbClr val="68379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8" name="CustomShape 23"/>
          <p:cNvSpPr/>
          <p:nvPr/>
        </p:nvSpPr>
        <p:spPr>
          <a:xfrm>
            <a:off x="4197960" y="2210400"/>
            <a:ext cx="947160" cy="86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501"/>
              </a:lnSpc>
            </a:pPr>
            <a:r>
              <a:rPr b="1" lang="en-IN" sz="1200" strike="noStrike">
                <a:solidFill>
                  <a:srgbClr val="ffffff"/>
                </a:solidFill>
                <a:latin typeface="Consolas"/>
              </a:rPr>
              <a:t>App</a:t>
            </a:r>
            <a:r>
              <a:rPr b="1" lang="en-IN" sz="1200" strike="noStrike">
                <a:solidFill>
                  <a:srgbClr val="ffffff"/>
                </a:solidFill>
                <a:latin typeface="Consolas"/>
              </a:rPr>
              <a:t> </a:t>
            </a:r>
            <a:r>
              <a:rPr b="1" lang="en-IN" sz="1200" strike="noStrike">
                <a:solidFill>
                  <a:srgbClr val="ffffff"/>
                </a:solidFill>
                <a:latin typeface="Consolas"/>
              </a:rPr>
              <a:t>Router</a:t>
            </a:r>
            <a:endParaRPr/>
          </a:p>
          <a:p>
            <a:pPr algn="ctr">
              <a:lnSpc>
                <a:spcPts val="455"/>
              </a:lnSpc>
            </a:pPr>
            <a:r>
              <a:rPr b="1" lang="en-IN" sz="1100" strike="noStrike">
                <a:solidFill>
                  <a:srgbClr val="d9d9d9"/>
                </a:solidFill>
                <a:latin typeface="Consolas"/>
              </a:rPr>
              <a:t>(go)router</a:t>
            </a:r>
            <a:r>
              <a:rPr b="1" lang="en-IN" sz="1100" strike="noStrike">
                <a:solidFill>
                  <a:srgbClr val="d9d9d9"/>
                </a:solidFill>
                <a:latin typeface="Consolas"/>
              </a:rPr>
              <a:t> </a:t>
            </a:r>
            <a:r>
              <a:rPr b="1" lang="en-IN" sz="1100" strike="noStrike">
                <a:solidFill>
                  <a:srgbClr val="d9d9d9"/>
                </a:solidFill>
                <a:latin typeface="Consolas"/>
              </a:rPr>
              <a:t>1</a:t>
            </a:r>
            <a:endParaRPr/>
          </a:p>
          <a:p>
            <a:pPr algn="ctr">
              <a:lnSpc>
                <a:spcPts val="459"/>
              </a:lnSpc>
            </a:pPr>
            <a:r>
              <a:rPr b="1" lang="en-IN" sz="1100" strike="noStrike">
                <a:solidFill>
                  <a:srgbClr val="d9d9d9"/>
                </a:solidFill>
                <a:latin typeface="Consolas"/>
              </a:rPr>
              <a:t>(go)router</a:t>
            </a:r>
            <a:r>
              <a:rPr b="1" lang="en-IN" sz="1100" strike="noStrike">
                <a:solidFill>
                  <a:srgbClr val="d9d9d9"/>
                </a:solidFill>
                <a:latin typeface="Consolas"/>
              </a:rPr>
              <a:t> </a:t>
            </a:r>
            <a:r>
              <a:rPr b="1" lang="en-IN" sz="1100" strike="noStrike">
                <a:solidFill>
                  <a:srgbClr val="d9d9d9"/>
                </a:solidFill>
                <a:latin typeface="Consolas"/>
              </a:rPr>
              <a:t>2</a:t>
            </a:r>
            <a:endParaRPr/>
          </a:p>
          <a:p>
            <a:pPr algn="ctr">
              <a:lnSpc>
                <a:spcPts val="462"/>
              </a:lnSpc>
            </a:pPr>
            <a:r>
              <a:rPr b="1" lang="en-IN" sz="1100" strike="noStrike">
                <a:solidFill>
                  <a:srgbClr val="d9d9d9"/>
                </a:solidFill>
                <a:latin typeface="Consolas"/>
              </a:rPr>
              <a:t>.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IN" sz="1100" strike="noStrike">
                <a:solidFill>
                  <a:srgbClr val="d9d9d9"/>
                </a:solidFill>
                <a:latin typeface="Consolas"/>
              </a:rPr>
              <a:t>(go)router</a:t>
            </a:r>
            <a:r>
              <a:rPr b="1" lang="en-IN" sz="1100" strike="noStrike">
                <a:solidFill>
                  <a:srgbClr val="d9d9d9"/>
                </a:solidFill>
                <a:latin typeface="Consolas"/>
              </a:rPr>
              <a:t> </a:t>
            </a:r>
            <a:r>
              <a:rPr b="1" lang="en-IN" sz="1100" strike="noStrike">
                <a:solidFill>
                  <a:srgbClr val="d9d9d9"/>
                </a:solidFill>
                <a:latin typeface="Consolas"/>
              </a:rPr>
              <a:t>n</a:t>
            </a:r>
            <a:endParaRPr/>
          </a:p>
        </p:txBody>
      </p:sp>
      <p:sp>
        <p:nvSpPr>
          <p:cNvPr id="1539" name="CustomShape 24"/>
          <p:cNvSpPr/>
          <p:nvPr/>
        </p:nvSpPr>
        <p:spPr>
          <a:xfrm>
            <a:off x="2331360" y="2312640"/>
            <a:ext cx="695520" cy="1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1200" strike="noStrike">
                <a:solidFill>
                  <a:srgbClr val="ffffff"/>
                </a:solidFill>
                <a:latin typeface="Consolas"/>
              </a:rPr>
              <a:t>HA</a:t>
            </a:r>
            <a:r>
              <a:rPr b="1" lang="en-IN" sz="1200" strike="noStrike">
                <a:solidFill>
                  <a:srgbClr val="ffffff"/>
                </a:solidFill>
                <a:latin typeface="Consolas"/>
              </a:rPr>
              <a:t> </a:t>
            </a:r>
            <a:r>
              <a:rPr b="1" lang="en-IN" sz="1200" strike="noStrike">
                <a:solidFill>
                  <a:srgbClr val="ffffff"/>
                </a:solidFill>
                <a:latin typeface="Consolas"/>
              </a:rPr>
              <a:t>Proxy</a:t>
            </a:r>
            <a:endParaRPr/>
          </a:p>
        </p:txBody>
      </p:sp>
      <p:sp>
        <p:nvSpPr>
          <p:cNvPr id="1540" name="CustomShape 25"/>
          <p:cNvSpPr/>
          <p:nvPr/>
        </p:nvSpPr>
        <p:spPr>
          <a:xfrm>
            <a:off x="2243880" y="2490480"/>
            <a:ext cx="870120" cy="33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462"/>
              </a:lnSpc>
            </a:pPr>
            <a:r>
              <a:rPr b="1" lang="en-IN" sz="1100" strike="noStrike">
                <a:solidFill>
                  <a:srgbClr val="d9d9d9"/>
                </a:solidFill>
                <a:latin typeface="Consolas"/>
              </a:rPr>
              <a:t>DataPower</a:t>
            </a:r>
            <a:r>
              <a:rPr b="1" lang="en-IN" sz="1100" strike="noStrike">
                <a:solidFill>
                  <a:srgbClr val="d9d9d9"/>
                </a:solidFill>
                <a:latin typeface="Consolas"/>
              </a:rPr>
              <a:t> </a:t>
            </a:r>
            <a:r>
              <a:rPr b="1" lang="en-IN" sz="1100" strike="noStrike">
                <a:solidFill>
                  <a:srgbClr val="d9d9d9"/>
                </a:solidFill>
                <a:latin typeface="Consolas"/>
              </a:rPr>
              <a:t>1</a:t>
            </a:r>
            <a:endParaRPr/>
          </a:p>
          <a:p>
            <a:pPr>
              <a:lnSpc>
                <a:spcPts val="462"/>
              </a:lnSpc>
            </a:pPr>
            <a:r>
              <a:rPr b="1" lang="en-IN" sz="1100" strike="noStrike">
                <a:solidFill>
                  <a:srgbClr val="d9d9d9"/>
                </a:solidFill>
                <a:latin typeface="Consolas"/>
              </a:rPr>
              <a:t>DataPower</a:t>
            </a:r>
            <a:r>
              <a:rPr b="1" lang="en-IN" sz="1100" strike="noStrike">
                <a:solidFill>
                  <a:srgbClr val="d9d9d9"/>
                </a:solidFill>
                <a:latin typeface="Consolas"/>
              </a:rPr>
              <a:t> </a:t>
            </a:r>
            <a:r>
              <a:rPr b="1" lang="en-IN" sz="1100" strike="noStrike">
                <a:solidFill>
                  <a:srgbClr val="d9d9d9"/>
                </a:solidFill>
                <a:latin typeface="Consolas"/>
              </a:rPr>
              <a:t>2</a:t>
            </a:r>
            <a:endParaRPr/>
          </a:p>
        </p:txBody>
      </p:sp>
      <p:sp>
        <p:nvSpPr>
          <p:cNvPr id="1541" name="CustomShape 26"/>
          <p:cNvSpPr/>
          <p:nvPr/>
        </p:nvSpPr>
        <p:spPr>
          <a:xfrm>
            <a:off x="3416400" y="2543760"/>
            <a:ext cx="660600" cy="294840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2" name="CustomShape 27"/>
          <p:cNvSpPr/>
          <p:nvPr/>
        </p:nvSpPr>
        <p:spPr>
          <a:xfrm>
            <a:off x="3462480" y="2672280"/>
            <a:ext cx="441720" cy="6480"/>
          </a:xfrm>
          <a:custGeom>
            <a:avLst/>
            <a:gdLst/>
            <a:ahLst/>
            <a:rect l="0" t="0" r="r" b="b"/>
            <a:pathLst>
              <a:path w="441523" h="6758">
                <a:moveTo>
                  <a:pt x="0" y="6757"/>
                </a:moveTo>
                <a:lnTo>
                  <a:pt x="441522" y="0"/>
                </a:lnTo>
              </a:path>
            </a:pathLst>
          </a:custGeom>
          <a:noFill/>
          <a:ln w="25560">
            <a:solidFill>
              <a:srgbClr val="6a3a9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3" name="CustomShape 28"/>
          <p:cNvSpPr/>
          <p:nvPr/>
        </p:nvSpPr>
        <p:spPr>
          <a:xfrm>
            <a:off x="3812400" y="2614320"/>
            <a:ext cx="116640" cy="117720"/>
          </a:xfrm>
          <a:custGeom>
            <a:avLst/>
            <a:gdLst/>
            <a:ahLst/>
            <a:rect l="0" t="0" r="r" b="b"/>
            <a:pathLst>
              <a:path w="116574" h="117895">
                <a:moveTo>
                  <a:pt x="14617" y="0"/>
                </a:moveTo>
                <a:lnTo>
                  <a:pt x="6870" y="2171"/>
                </a:lnTo>
                <a:lnTo>
                  <a:pt x="0" y="14389"/>
                </a:lnTo>
                <a:lnTo>
                  <a:pt x="2158" y="22136"/>
                </a:lnTo>
                <a:lnTo>
                  <a:pt x="66166" y="58178"/>
                </a:lnTo>
                <a:lnTo>
                  <a:pt x="3289" y="96164"/>
                </a:lnTo>
                <a:lnTo>
                  <a:pt x="1358" y="103962"/>
                </a:lnTo>
                <a:lnTo>
                  <a:pt x="8623" y="115976"/>
                </a:lnTo>
                <a:lnTo>
                  <a:pt x="16421" y="117894"/>
                </a:lnTo>
                <a:lnTo>
                  <a:pt x="116573" y="57404"/>
                </a:lnTo>
                <a:lnTo>
                  <a:pt x="14617" y="0"/>
                </a:lnTo>
              </a:path>
            </a:pathLst>
          </a:custGeom>
          <a:solidFill>
            <a:srgbClr val="6a3a9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4" name="CustomShape 29"/>
          <p:cNvSpPr/>
          <p:nvPr/>
        </p:nvSpPr>
        <p:spPr>
          <a:xfrm>
            <a:off x="3466440" y="3229560"/>
            <a:ext cx="1092600" cy="73116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5" name="CustomShape 30"/>
          <p:cNvSpPr/>
          <p:nvPr/>
        </p:nvSpPr>
        <p:spPr>
          <a:xfrm>
            <a:off x="3519360" y="3264840"/>
            <a:ext cx="873360" cy="515880"/>
          </a:xfrm>
          <a:custGeom>
            <a:avLst/>
            <a:gdLst/>
            <a:ahLst/>
            <a:rect l="0" t="0" r="r" b="b"/>
            <a:pathLst>
              <a:path w="873646" h="515823">
                <a:moveTo>
                  <a:pt x="0" y="0"/>
                </a:moveTo>
                <a:lnTo>
                  <a:pt x="873645" y="515822"/>
                </a:lnTo>
              </a:path>
            </a:pathLst>
          </a:custGeom>
          <a:noFill/>
          <a:ln w="25560">
            <a:solidFill>
              <a:srgbClr val="6a3a9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6" name="CustomShape 31"/>
          <p:cNvSpPr/>
          <p:nvPr/>
        </p:nvSpPr>
        <p:spPr>
          <a:xfrm>
            <a:off x="4292280" y="3688920"/>
            <a:ext cx="122760" cy="104400"/>
          </a:xfrm>
          <a:custGeom>
            <a:avLst/>
            <a:gdLst/>
            <a:ahLst/>
            <a:rect l="0" t="0" r="r" b="b"/>
            <a:pathLst>
              <a:path w="122657" h="104331">
                <a:moveTo>
                  <a:pt x="5791" y="78320"/>
                </a:moveTo>
                <a:lnTo>
                  <a:pt x="76" y="83972"/>
                </a:lnTo>
                <a:lnTo>
                  <a:pt x="0" y="98005"/>
                </a:lnTo>
                <a:lnTo>
                  <a:pt x="5651" y="103720"/>
                </a:lnTo>
                <a:lnTo>
                  <a:pt x="122656" y="104330"/>
                </a:lnTo>
                <a:lnTo>
                  <a:pt x="108343" y="78701"/>
                </a:lnTo>
                <a:lnTo>
                  <a:pt x="79248" y="78701"/>
                </a:lnTo>
                <a:lnTo>
                  <a:pt x="5791" y="78320"/>
                </a:lnTo>
                <a:lnTo>
                  <a:pt x="57861" y="0"/>
                </a:lnTo>
                <a:lnTo>
                  <a:pt x="45618" y="6832"/>
                </a:lnTo>
                <a:lnTo>
                  <a:pt x="43421" y="14579"/>
                </a:lnTo>
                <a:lnTo>
                  <a:pt x="79248" y="78701"/>
                </a:lnTo>
                <a:lnTo>
                  <a:pt x="108343" y="78701"/>
                </a:lnTo>
                <a:lnTo>
                  <a:pt x="65608" y="2184"/>
                </a:lnTo>
                <a:lnTo>
                  <a:pt x="57861" y="0"/>
                </a:lnTo>
              </a:path>
            </a:pathLst>
          </a:custGeom>
          <a:solidFill>
            <a:srgbClr val="6a3a9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7" name="CustomShape 32"/>
          <p:cNvSpPr/>
          <p:nvPr/>
        </p:nvSpPr>
        <p:spPr>
          <a:xfrm>
            <a:off x="3869640" y="3857040"/>
            <a:ext cx="1204920" cy="552600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8" name="CustomShape 33"/>
          <p:cNvSpPr/>
          <p:nvPr/>
        </p:nvSpPr>
        <p:spPr>
          <a:xfrm>
            <a:off x="3921480" y="3886200"/>
            <a:ext cx="1100880" cy="450000"/>
          </a:xfrm>
          <a:custGeom>
            <a:avLst/>
            <a:gdLst/>
            <a:ahLst/>
            <a:rect l="0" t="0" r="r" b="b"/>
            <a:pathLst>
              <a:path w="1100875" h="450057">
                <a:moveTo>
                  <a:pt x="1025855" y="0"/>
                </a:moveTo>
                <a:lnTo>
                  <a:pt x="75006" y="0"/>
                </a:lnTo>
                <a:lnTo>
                  <a:pt x="45809" y="5894"/>
                </a:lnTo>
                <a:lnTo>
                  <a:pt x="21967" y="21969"/>
                </a:lnTo>
                <a:lnTo>
                  <a:pt x="5893" y="45812"/>
                </a:lnTo>
                <a:lnTo>
                  <a:pt x="0" y="75010"/>
                </a:lnTo>
                <a:lnTo>
                  <a:pt x="0" y="375044"/>
                </a:lnTo>
                <a:lnTo>
                  <a:pt x="5893" y="404242"/>
                </a:lnTo>
                <a:lnTo>
                  <a:pt x="21967" y="428085"/>
                </a:lnTo>
                <a:lnTo>
                  <a:pt x="45809" y="444161"/>
                </a:lnTo>
                <a:lnTo>
                  <a:pt x="75006" y="450056"/>
                </a:lnTo>
                <a:lnTo>
                  <a:pt x="1025855" y="450056"/>
                </a:lnTo>
                <a:lnTo>
                  <a:pt x="1055054" y="444161"/>
                </a:lnTo>
                <a:lnTo>
                  <a:pt x="1078899" y="428085"/>
                </a:lnTo>
                <a:lnTo>
                  <a:pt x="1094978" y="404242"/>
                </a:lnTo>
                <a:lnTo>
                  <a:pt x="1100874" y="375044"/>
                </a:lnTo>
                <a:lnTo>
                  <a:pt x="1100874" y="75010"/>
                </a:lnTo>
                <a:lnTo>
                  <a:pt x="1094978" y="45812"/>
                </a:lnTo>
                <a:lnTo>
                  <a:pt x="1078899" y="21969"/>
                </a:lnTo>
                <a:lnTo>
                  <a:pt x="1055054" y="5894"/>
                </a:lnTo>
                <a:lnTo>
                  <a:pt x="1025855" y="0"/>
                </a:lnTo>
              </a:path>
            </a:pathLst>
          </a:custGeom>
          <a:solidFill>
            <a:srgbClr val="4180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9" name="CustomShape 34"/>
          <p:cNvSpPr/>
          <p:nvPr/>
        </p:nvSpPr>
        <p:spPr>
          <a:xfrm>
            <a:off x="3921480" y="3886200"/>
            <a:ext cx="1100880" cy="450000"/>
          </a:xfrm>
          <a:custGeom>
            <a:avLst/>
            <a:gdLst/>
            <a:ahLst/>
            <a:rect l="0" t="0" r="r" b="b"/>
            <a:pathLst>
              <a:path w="1100880" h="450057">
                <a:moveTo>
                  <a:pt x="0" y="75010"/>
                </a:moveTo>
                <a:lnTo>
                  <a:pt x="5894" y="45813"/>
                </a:lnTo>
                <a:lnTo>
                  <a:pt x="21970" y="21970"/>
                </a:lnTo>
                <a:lnTo>
                  <a:pt x="45813" y="5894"/>
                </a:lnTo>
                <a:lnTo>
                  <a:pt x="75010" y="0"/>
                </a:lnTo>
                <a:lnTo>
                  <a:pt x="1025859" y="0"/>
                </a:lnTo>
                <a:lnTo>
                  <a:pt x="1055059" y="5894"/>
                </a:lnTo>
                <a:lnTo>
                  <a:pt x="1078905" y="21970"/>
                </a:lnTo>
                <a:lnTo>
                  <a:pt x="1094983" y="45813"/>
                </a:lnTo>
                <a:lnTo>
                  <a:pt x="1100879" y="75010"/>
                </a:lnTo>
                <a:lnTo>
                  <a:pt x="1100879" y="375045"/>
                </a:lnTo>
                <a:lnTo>
                  <a:pt x="1094983" y="404243"/>
                </a:lnTo>
                <a:lnTo>
                  <a:pt x="1078905" y="428086"/>
                </a:lnTo>
                <a:lnTo>
                  <a:pt x="1055059" y="444161"/>
                </a:lnTo>
                <a:lnTo>
                  <a:pt x="1025859" y="450056"/>
                </a:lnTo>
                <a:lnTo>
                  <a:pt x="75010" y="450056"/>
                </a:lnTo>
                <a:lnTo>
                  <a:pt x="45813" y="444161"/>
                </a:lnTo>
                <a:lnTo>
                  <a:pt x="21970" y="428086"/>
                </a:lnTo>
                <a:lnTo>
                  <a:pt x="5894" y="404243"/>
                </a:lnTo>
                <a:lnTo>
                  <a:pt x="0" y="375045"/>
                </a:lnTo>
                <a:lnTo>
                  <a:pt x="0" y="75010"/>
                </a:lnTo>
              </a:path>
            </a:pathLst>
          </a:custGeom>
          <a:noFill/>
          <a:ln w="9360">
            <a:solidFill>
              <a:srgbClr val="68379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0" name="CustomShape 35"/>
          <p:cNvSpPr/>
          <p:nvPr/>
        </p:nvSpPr>
        <p:spPr>
          <a:xfrm>
            <a:off x="4004640" y="3922920"/>
            <a:ext cx="863280" cy="36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494"/>
              </a:lnSpc>
            </a:pPr>
            <a:r>
              <a:rPr b="1" lang="en-IN" sz="1200" strike="noStrike">
                <a:solidFill>
                  <a:srgbClr val="ffffff"/>
                </a:solidFill>
                <a:latin typeface="Consolas"/>
              </a:rPr>
              <a:t>Cloud  Controller</a:t>
            </a:r>
            <a:endParaRPr/>
          </a:p>
        </p:txBody>
      </p:sp>
      <p:sp>
        <p:nvSpPr>
          <p:cNvPr id="1551" name="CustomShape 36"/>
          <p:cNvSpPr/>
          <p:nvPr/>
        </p:nvSpPr>
        <p:spPr>
          <a:xfrm>
            <a:off x="164880" y="2475720"/>
            <a:ext cx="1617480" cy="1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1200" strike="noStrike">
                <a:solidFill>
                  <a:srgbClr val="008abf"/>
                </a:solidFill>
                <a:latin typeface="Consolas"/>
              </a:rPr>
              <a:t>All Inbound</a:t>
            </a:r>
            <a:r>
              <a:rPr b="1" lang="en-IN" sz="1200" strike="noStrike">
                <a:solidFill>
                  <a:srgbClr val="008abf"/>
                </a:solidFill>
                <a:latin typeface="Consolas"/>
              </a:rPr>
              <a:t> </a:t>
            </a:r>
            <a:r>
              <a:rPr b="1" lang="en-IN" sz="1200" strike="noStrike">
                <a:solidFill>
                  <a:srgbClr val="008abf"/>
                </a:solidFill>
                <a:latin typeface="Consolas"/>
              </a:rPr>
              <a:t>Traffic</a:t>
            </a:r>
            <a:endParaRPr/>
          </a:p>
        </p:txBody>
      </p:sp>
      <p:sp>
        <p:nvSpPr>
          <p:cNvPr id="1552" name="CustomShape 37"/>
          <p:cNvSpPr/>
          <p:nvPr/>
        </p:nvSpPr>
        <p:spPr>
          <a:xfrm>
            <a:off x="164880" y="2831400"/>
            <a:ext cx="1785240" cy="1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1200" strike="noStrike">
                <a:solidFill>
                  <a:srgbClr val="008abf"/>
                </a:solidFill>
                <a:latin typeface="Consolas"/>
              </a:rPr>
              <a:t>HTTP/HTTPS/WebSockets</a:t>
            </a:r>
            <a:endParaRPr/>
          </a:p>
        </p:txBody>
      </p:sp>
      <p:sp>
        <p:nvSpPr>
          <p:cNvPr id="1553" name="CustomShape 38"/>
          <p:cNvSpPr/>
          <p:nvPr/>
        </p:nvSpPr>
        <p:spPr>
          <a:xfrm>
            <a:off x="145440" y="2543760"/>
            <a:ext cx="1978200" cy="294840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4" name="CustomShape 39"/>
          <p:cNvSpPr/>
          <p:nvPr/>
        </p:nvSpPr>
        <p:spPr>
          <a:xfrm>
            <a:off x="191880" y="2671920"/>
            <a:ext cx="1759320" cy="14400"/>
          </a:xfrm>
          <a:custGeom>
            <a:avLst/>
            <a:gdLst/>
            <a:ahLst/>
            <a:rect l="0" t="0" r="r" b="b"/>
            <a:pathLst>
              <a:path w="1759149" h="14086">
                <a:moveTo>
                  <a:pt x="0" y="14085"/>
                </a:moveTo>
                <a:lnTo>
                  <a:pt x="1759148" y="0"/>
                </a:lnTo>
              </a:path>
            </a:pathLst>
          </a:custGeom>
          <a:noFill/>
          <a:ln w="25560">
            <a:solidFill>
              <a:srgbClr val="6a3a9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5" name="CustomShape 40"/>
          <p:cNvSpPr/>
          <p:nvPr/>
        </p:nvSpPr>
        <p:spPr>
          <a:xfrm>
            <a:off x="1859760" y="2613600"/>
            <a:ext cx="116640" cy="117720"/>
          </a:xfrm>
          <a:custGeom>
            <a:avLst/>
            <a:gdLst/>
            <a:ahLst/>
            <a:rect l="0" t="0" r="r" b="b"/>
            <a:pathLst>
              <a:path w="116256" h="117907">
                <a:moveTo>
                  <a:pt x="14731" y="0"/>
                </a:moveTo>
                <a:lnTo>
                  <a:pt x="6972" y="2108"/>
                </a:lnTo>
                <a:lnTo>
                  <a:pt x="0" y="14274"/>
                </a:lnTo>
                <a:lnTo>
                  <a:pt x="2108" y="22034"/>
                </a:lnTo>
                <a:lnTo>
                  <a:pt x="65849" y="58547"/>
                </a:lnTo>
                <a:lnTo>
                  <a:pt x="2692" y="96062"/>
                </a:lnTo>
                <a:lnTo>
                  <a:pt x="711" y="103860"/>
                </a:lnTo>
                <a:lnTo>
                  <a:pt x="7874" y="115912"/>
                </a:lnTo>
                <a:lnTo>
                  <a:pt x="15671" y="117906"/>
                </a:lnTo>
                <a:lnTo>
                  <a:pt x="116255" y="58140"/>
                </a:lnTo>
                <a:lnTo>
                  <a:pt x="14731" y="0"/>
                </a:lnTo>
              </a:path>
            </a:pathLst>
          </a:custGeom>
          <a:solidFill>
            <a:srgbClr val="6a3a9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6" name="CustomShape 41"/>
          <p:cNvSpPr/>
          <p:nvPr/>
        </p:nvSpPr>
        <p:spPr>
          <a:xfrm>
            <a:off x="5806440" y="1296720"/>
            <a:ext cx="1878480" cy="1217520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7" name="CustomShape 42"/>
          <p:cNvSpPr/>
          <p:nvPr/>
        </p:nvSpPr>
        <p:spPr>
          <a:xfrm>
            <a:off x="5856120" y="1325880"/>
            <a:ext cx="1779480" cy="1114200"/>
          </a:xfrm>
          <a:custGeom>
            <a:avLst/>
            <a:gdLst/>
            <a:ahLst/>
            <a:rect l="0" t="0" r="r" b="b"/>
            <a:pathLst>
              <a:path w="1779563" h="1114425">
                <a:moveTo>
                  <a:pt x="1593824" y="0"/>
                </a:moveTo>
                <a:lnTo>
                  <a:pt x="185737" y="0"/>
                </a:lnTo>
                <a:lnTo>
                  <a:pt x="136361" y="6634"/>
                </a:lnTo>
                <a:lnTo>
                  <a:pt x="91993" y="25359"/>
                </a:lnTo>
                <a:lnTo>
                  <a:pt x="54402" y="54402"/>
                </a:lnTo>
                <a:lnTo>
                  <a:pt x="25359" y="91993"/>
                </a:lnTo>
                <a:lnTo>
                  <a:pt x="6634" y="136361"/>
                </a:lnTo>
                <a:lnTo>
                  <a:pt x="0" y="185737"/>
                </a:lnTo>
                <a:lnTo>
                  <a:pt x="0" y="928674"/>
                </a:lnTo>
                <a:lnTo>
                  <a:pt x="6634" y="978055"/>
                </a:lnTo>
                <a:lnTo>
                  <a:pt x="25359" y="1022428"/>
                </a:lnTo>
                <a:lnTo>
                  <a:pt x="54402" y="1060021"/>
                </a:lnTo>
                <a:lnTo>
                  <a:pt x="91993" y="1089065"/>
                </a:lnTo>
                <a:lnTo>
                  <a:pt x="136361" y="1107790"/>
                </a:lnTo>
                <a:lnTo>
                  <a:pt x="185737" y="1114424"/>
                </a:lnTo>
                <a:lnTo>
                  <a:pt x="1593824" y="1114424"/>
                </a:lnTo>
                <a:lnTo>
                  <a:pt x="1643200" y="1107790"/>
                </a:lnTo>
                <a:lnTo>
                  <a:pt x="1687568" y="1089065"/>
                </a:lnTo>
                <a:lnTo>
                  <a:pt x="1725160" y="1060021"/>
                </a:lnTo>
                <a:lnTo>
                  <a:pt x="1754203" y="1022428"/>
                </a:lnTo>
                <a:lnTo>
                  <a:pt x="1772927" y="978055"/>
                </a:lnTo>
                <a:lnTo>
                  <a:pt x="1779562" y="928674"/>
                </a:lnTo>
                <a:lnTo>
                  <a:pt x="1779562" y="185737"/>
                </a:lnTo>
                <a:lnTo>
                  <a:pt x="1772927" y="136361"/>
                </a:lnTo>
                <a:lnTo>
                  <a:pt x="1754203" y="91993"/>
                </a:lnTo>
                <a:lnTo>
                  <a:pt x="1725160" y="54402"/>
                </a:lnTo>
                <a:lnTo>
                  <a:pt x="1687568" y="25359"/>
                </a:lnTo>
                <a:lnTo>
                  <a:pt x="1643200" y="6634"/>
                </a:lnTo>
                <a:lnTo>
                  <a:pt x="1593824" y="0"/>
                </a:lnTo>
              </a:path>
            </a:pathLst>
          </a:custGeom>
          <a:solidFill>
            <a:srgbClr val="4180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8" name="CustomShape 43"/>
          <p:cNvSpPr/>
          <p:nvPr/>
        </p:nvSpPr>
        <p:spPr>
          <a:xfrm>
            <a:off x="5856120" y="1325880"/>
            <a:ext cx="1779480" cy="1114200"/>
          </a:xfrm>
          <a:custGeom>
            <a:avLst/>
            <a:gdLst/>
            <a:ahLst/>
            <a:rect l="0" t="0" r="r" b="b"/>
            <a:pathLst>
              <a:path w="1779569" h="1114430">
                <a:moveTo>
                  <a:pt x="0" y="185740"/>
                </a:moveTo>
                <a:lnTo>
                  <a:pt x="6634" y="136363"/>
                </a:lnTo>
                <a:lnTo>
                  <a:pt x="25359" y="91993"/>
                </a:lnTo>
                <a:lnTo>
                  <a:pt x="54402" y="54402"/>
                </a:lnTo>
                <a:lnTo>
                  <a:pt x="91993" y="25359"/>
                </a:lnTo>
                <a:lnTo>
                  <a:pt x="136363" y="6634"/>
                </a:lnTo>
                <a:lnTo>
                  <a:pt x="185740" y="0"/>
                </a:lnTo>
                <a:lnTo>
                  <a:pt x="1593828" y="0"/>
                </a:lnTo>
                <a:lnTo>
                  <a:pt x="1643205" y="6634"/>
                </a:lnTo>
                <a:lnTo>
                  <a:pt x="1687574" y="25359"/>
                </a:lnTo>
                <a:lnTo>
                  <a:pt x="1725166" y="54402"/>
                </a:lnTo>
                <a:lnTo>
                  <a:pt x="1754209" y="91993"/>
                </a:lnTo>
                <a:lnTo>
                  <a:pt x="1772933" y="136363"/>
                </a:lnTo>
                <a:lnTo>
                  <a:pt x="1779568" y="185740"/>
                </a:lnTo>
                <a:lnTo>
                  <a:pt x="1779568" y="928683"/>
                </a:lnTo>
                <a:lnTo>
                  <a:pt x="1772933" y="978062"/>
                </a:lnTo>
                <a:lnTo>
                  <a:pt x="1754209" y="1022433"/>
                </a:lnTo>
                <a:lnTo>
                  <a:pt x="1725166" y="1060026"/>
                </a:lnTo>
                <a:lnTo>
                  <a:pt x="1687574" y="1089069"/>
                </a:lnTo>
                <a:lnTo>
                  <a:pt x="1643205" y="1107794"/>
                </a:lnTo>
                <a:lnTo>
                  <a:pt x="1593828" y="1114429"/>
                </a:lnTo>
                <a:lnTo>
                  <a:pt x="185740" y="1114429"/>
                </a:lnTo>
                <a:lnTo>
                  <a:pt x="136363" y="1107794"/>
                </a:lnTo>
                <a:lnTo>
                  <a:pt x="91993" y="1089069"/>
                </a:lnTo>
                <a:lnTo>
                  <a:pt x="54402" y="1060026"/>
                </a:lnTo>
                <a:lnTo>
                  <a:pt x="25359" y="1022433"/>
                </a:lnTo>
                <a:lnTo>
                  <a:pt x="6634" y="978062"/>
                </a:lnTo>
                <a:lnTo>
                  <a:pt x="0" y="928683"/>
                </a:lnTo>
                <a:lnTo>
                  <a:pt x="0" y="185740"/>
                </a:lnTo>
              </a:path>
            </a:pathLst>
          </a:custGeom>
          <a:noFill/>
          <a:ln w="9360">
            <a:solidFill>
              <a:srgbClr val="68379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9" name="CustomShape 44"/>
          <p:cNvSpPr/>
          <p:nvPr/>
        </p:nvSpPr>
        <p:spPr>
          <a:xfrm>
            <a:off x="5927040" y="2498040"/>
            <a:ext cx="1470960" cy="1213200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0" name="CustomShape 45"/>
          <p:cNvSpPr/>
          <p:nvPr/>
        </p:nvSpPr>
        <p:spPr>
          <a:xfrm>
            <a:off x="5977800" y="2524320"/>
            <a:ext cx="1371240" cy="1114200"/>
          </a:xfrm>
          <a:custGeom>
            <a:avLst/>
            <a:gdLst/>
            <a:ahLst/>
            <a:rect l="0" t="0" r="r" b="b"/>
            <a:pathLst>
              <a:path w="1371601" h="1114426">
                <a:moveTo>
                  <a:pt x="1185862" y="0"/>
                </a:moveTo>
                <a:lnTo>
                  <a:pt x="185737" y="0"/>
                </a:lnTo>
                <a:lnTo>
                  <a:pt x="136361" y="6634"/>
                </a:lnTo>
                <a:lnTo>
                  <a:pt x="91993" y="25359"/>
                </a:lnTo>
                <a:lnTo>
                  <a:pt x="54402" y="54402"/>
                </a:lnTo>
                <a:lnTo>
                  <a:pt x="25359" y="91993"/>
                </a:lnTo>
                <a:lnTo>
                  <a:pt x="6634" y="136361"/>
                </a:lnTo>
                <a:lnTo>
                  <a:pt x="0" y="185737"/>
                </a:lnTo>
                <a:lnTo>
                  <a:pt x="0" y="928674"/>
                </a:lnTo>
                <a:lnTo>
                  <a:pt x="6634" y="978055"/>
                </a:lnTo>
                <a:lnTo>
                  <a:pt x="25359" y="1022428"/>
                </a:lnTo>
                <a:lnTo>
                  <a:pt x="54402" y="1060021"/>
                </a:lnTo>
                <a:lnTo>
                  <a:pt x="91993" y="1089065"/>
                </a:lnTo>
                <a:lnTo>
                  <a:pt x="136361" y="1107790"/>
                </a:lnTo>
                <a:lnTo>
                  <a:pt x="185737" y="1114425"/>
                </a:lnTo>
                <a:lnTo>
                  <a:pt x="1185862" y="1114425"/>
                </a:lnTo>
                <a:lnTo>
                  <a:pt x="1235238" y="1107790"/>
                </a:lnTo>
                <a:lnTo>
                  <a:pt x="1279606" y="1089065"/>
                </a:lnTo>
                <a:lnTo>
                  <a:pt x="1317197" y="1060021"/>
                </a:lnTo>
                <a:lnTo>
                  <a:pt x="1346240" y="1022428"/>
                </a:lnTo>
                <a:lnTo>
                  <a:pt x="1364965" y="978055"/>
                </a:lnTo>
                <a:lnTo>
                  <a:pt x="1371600" y="928674"/>
                </a:lnTo>
                <a:lnTo>
                  <a:pt x="1371600" y="185737"/>
                </a:lnTo>
                <a:lnTo>
                  <a:pt x="1364965" y="136361"/>
                </a:lnTo>
                <a:lnTo>
                  <a:pt x="1346240" y="91993"/>
                </a:lnTo>
                <a:lnTo>
                  <a:pt x="1317197" y="54402"/>
                </a:lnTo>
                <a:lnTo>
                  <a:pt x="1279606" y="25359"/>
                </a:lnTo>
                <a:lnTo>
                  <a:pt x="1235238" y="6634"/>
                </a:lnTo>
                <a:lnTo>
                  <a:pt x="1185862" y="0"/>
                </a:lnTo>
              </a:path>
            </a:pathLst>
          </a:custGeom>
          <a:solidFill>
            <a:srgbClr val="4180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1" name="CustomShape 46"/>
          <p:cNvSpPr/>
          <p:nvPr/>
        </p:nvSpPr>
        <p:spPr>
          <a:xfrm>
            <a:off x="5977800" y="2524320"/>
            <a:ext cx="1371240" cy="1114200"/>
          </a:xfrm>
          <a:custGeom>
            <a:avLst/>
            <a:gdLst/>
            <a:ahLst/>
            <a:rect l="0" t="0" r="r" b="b"/>
            <a:pathLst>
              <a:path w="1371600" h="1114430">
                <a:moveTo>
                  <a:pt x="0" y="185740"/>
                </a:moveTo>
                <a:lnTo>
                  <a:pt x="6634" y="136363"/>
                </a:lnTo>
                <a:lnTo>
                  <a:pt x="25359" y="91993"/>
                </a:lnTo>
                <a:lnTo>
                  <a:pt x="54402" y="54402"/>
                </a:lnTo>
                <a:lnTo>
                  <a:pt x="91993" y="25359"/>
                </a:lnTo>
                <a:lnTo>
                  <a:pt x="136363" y="6634"/>
                </a:lnTo>
                <a:lnTo>
                  <a:pt x="185741" y="0"/>
                </a:lnTo>
                <a:lnTo>
                  <a:pt x="1185859" y="0"/>
                </a:lnTo>
                <a:lnTo>
                  <a:pt x="1235235" y="6634"/>
                </a:lnTo>
                <a:lnTo>
                  <a:pt x="1279605" y="25359"/>
                </a:lnTo>
                <a:lnTo>
                  <a:pt x="1317196" y="54402"/>
                </a:lnTo>
                <a:lnTo>
                  <a:pt x="1346239" y="91993"/>
                </a:lnTo>
                <a:lnTo>
                  <a:pt x="1364964" y="136363"/>
                </a:lnTo>
                <a:lnTo>
                  <a:pt x="1371599" y="185740"/>
                </a:lnTo>
                <a:lnTo>
                  <a:pt x="1371599" y="928683"/>
                </a:lnTo>
                <a:lnTo>
                  <a:pt x="1364964" y="978062"/>
                </a:lnTo>
                <a:lnTo>
                  <a:pt x="1346239" y="1022433"/>
                </a:lnTo>
                <a:lnTo>
                  <a:pt x="1317196" y="1060025"/>
                </a:lnTo>
                <a:lnTo>
                  <a:pt x="1279605" y="1089069"/>
                </a:lnTo>
                <a:lnTo>
                  <a:pt x="1235235" y="1107794"/>
                </a:lnTo>
                <a:lnTo>
                  <a:pt x="1185859" y="1114429"/>
                </a:lnTo>
                <a:lnTo>
                  <a:pt x="185741" y="1114429"/>
                </a:lnTo>
                <a:lnTo>
                  <a:pt x="136363" y="1107794"/>
                </a:lnTo>
                <a:lnTo>
                  <a:pt x="91993" y="1089069"/>
                </a:lnTo>
                <a:lnTo>
                  <a:pt x="54402" y="1060025"/>
                </a:lnTo>
                <a:lnTo>
                  <a:pt x="25359" y="1022433"/>
                </a:lnTo>
                <a:lnTo>
                  <a:pt x="6634" y="978062"/>
                </a:lnTo>
                <a:lnTo>
                  <a:pt x="0" y="928683"/>
                </a:lnTo>
                <a:lnTo>
                  <a:pt x="0" y="185740"/>
                </a:lnTo>
              </a:path>
            </a:pathLst>
          </a:custGeom>
          <a:noFill/>
          <a:ln w="9360">
            <a:solidFill>
              <a:srgbClr val="68379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2" name="CustomShape 47"/>
          <p:cNvSpPr/>
          <p:nvPr/>
        </p:nvSpPr>
        <p:spPr>
          <a:xfrm>
            <a:off x="6062400" y="1503360"/>
            <a:ext cx="140796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459"/>
              </a:lnSpc>
            </a:pPr>
            <a:r>
              <a:rPr b="1" lang="en-IN" sz="1200" strike="noStrike">
                <a:solidFill>
                  <a:srgbClr val="ffffff"/>
                </a:solidFill>
                <a:latin typeface="Consolas"/>
              </a:rPr>
              <a:t>Applications  </a:t>
            </a:r>
            <a:r>
              <a:rPr b="1" lang="en-IN" sz="1100" strike="noStrike">
                <a:solidFill>
                  <a:srgbClr val="d9d9d9"/>
                </a:solidFill>
                <a:latin typeface="Consolas"/>
              </a:rPr>
              <a:t>Barry.myblueix.net  Acme.myblueix.net</a:t>
            </a:r>
            <a:endParaRPr/>
          </a:p>
          <a:p>
            <a:pPr algn="ctr">
              <a:lnSpc>
                <a:spcPts val="445"/>
              </a:lnSpc>
            </a:pPr>
            <a:r>
              <a:rPr b="1" lang="en-IN" sz="1100" strike="noStrike">
                <a:solidFill>
                  <a:srgbClr val="d9d9d9"/>
                </a:solidFill>
                <a:latin typeface="Consolas"/>
              </a:rPr>
              <a:t>.</a:t>
            </a:r>
            <a:endParaRPr/>
          </a:p>
        </p:txBody>
      </p:sp>
      <p:sp>
        <p:nvSpPr>
          <p:cNvPr id="1563" name="CustomShape 48"/>
          <p:cNvSpPr/>
          <p:nvPr/>
        </p:nvSpPr>
        <p:spPr>
          <a:xfrm>
            <a:off x="5357520" y="2738880"/>
            <a:ext cx="589680" cy="290520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4" name="CustomShape 49"/>
          <p:cNvSpPr/>
          <p:nvPr/>
        </p:nvSpPr>
        <p:spPr>
          <a:xfrm>
            <a:off x="5405400" y="2859120"/>
            <a:ext cx="369720" cy="5400"/>
          </a:xfrm>
          <a:custGeom>
            <a:avLst/>
            <a:gdLst/>
            <a:ahLst/>
            <a:rect l="0" t="0" r="r" b="b"/>
            <a:pathLst>
              <a:path w="370085" h="5203">
                <a:moveTo>
                  <a:pt x="0" y="0"/>
                </a:moveTo>
                <a:lnTo>
                  <a:pt x="370084" y="5202"/>
                </a:lnTo>
              </a:path>
            </a:pathLst>
          </a:custGeom>
          <a:noFill/>
          <a:ln w="25560">
            <a:solidFill>
              <a:srgbClr val="6a3a9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5" name="CustomShape 50"/>
          <p:cNvSpPr/>
          <p:nvPr/>
        </p:nvSpPr>
        <p:spPr>
          <a:xfrm>
            <a:off x="5684040" y="2804040"/>
            <a:ext cx="116640" cy="117720"/>
          </a:xfrm>
          <a:custGeom>
            <a:avLst/>
            <a:gdLst/>
            <a:ahLst/>
            <a:rect l="0" t="0" r="r" b="b"/>
            <a:pathLst>
              <a:path w="116523" h="117895">
                <a:moveTo>
                  <a:pt x="16294" y="0"/>
                </a:moveTo>
                <a:lnTo>
                  <a:pt x="8496" y="1930"/>
                </a:lnTo>
                <a:lnTo>
                  <a:pt x="1257" y="13944"/>
                </a:lnTo>
                <a:lnTo>
                  <a:pt x="3187" y="21755"/>
                </a:lnTo>
                <a:lnTo>
                  <a:pt x="66116" y="59651"/>
                </a:lnTo>
                <a:lnTo>
                  <a:pt x="2146" y="95770"/>
                </a:lnTo>
                <a:lnTo>
                  <a:pt x="0" y="103517"/>
                </a:lnTo>
                <a:lnTo>
                  <a:pt x="6896" y="115735"/>
                </a:lnTo>
                <a:lnTo>
                  <a:pt x="14643" y="117894"/>
                </a:lnTo>
                <a:lnTo>
                  <a:pt x="116522" y="60363"/>
                </a:lnTo>
                <a:lnTo>
                  <a:pt x="16294" y="0"/>
                </a:lnTo>
              </a:path>
            </a:pathLst>
          </a:custGeom>
          <a:solidFill>
            <a:srgbClr val="6a3a9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6" name="CustomShape 51"/>
          <p:cNvSpPr/>
          <p:nvPr/>
        </p:nvSpPr>
        <p:spPr>
          <a:xfrm>
            <a:off x="5332680" y="1716480"/>
            <a:ext cx="648000" cy="448560"/>
          </a:xfrm>
          <a:prstGeom prst="rect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7" name="CustomShape 52"/>
          <p:cNvSpPr/>
          <p:nvPr/>
        </p:nvSpPr>
        <p:spPr>
          <a:xfrm>
            <a:off x="5383800" y="1854720"/>
            <a:ext cx="428760" cy="233280"/>
          </a:xfrm>
          <a:custGeom>
            <a:avLst/>
            <a:gdLst/>
            <a:ahLst/>
            <a:rect l="0" t="0" r="r" b="b"/>
            <a:pathLst>
              <a:path w="428709" h="233224">
                <a:moveTo>
                  <a:pt x="0" y="233223"/>
                </a:moveTo>
                <a:lnTo>
                  <a:pt x="428708" y="0"/>
                </a:lnTo>
              </a:path>
            </a:pathLst>
          </a:custGeom>
          <a:noFill/>
          <a:ln w="25560">
            <a:solidFill>
              <a:srgbClr val="6a3a9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8" name="CustomShape 53"/>
          <p:cNvSpPr/>
          <p:nvPr/>
        </p:nvSpPr>
        <p:spPr>
          <a:xfrm>
            <a:off x="5711400" y="1839240"/>
            <a:ext cx="123480" cy="105840"/>
          </a:xfrm>
          <a:custGeom>
            <a:avLst/>
            <a:gdLst/>
            <a:ahLst/>
            <a:rect l="0" t="0" r="r" b="b"/>
            <a:pathLst>
              <a:path w="123216" h="105499">
                <a:moveTo>
                  <a:pt x="6273" y="0"/>
                </a:moveTo>
                <a:lnTo>
                  <a:pt x="419" y="5524"/>
                </a:lnTo>
                <a:lnTo>
                  <a:pt x="0" y="19545"/>
                </a:lnTo>
                <a:lnTo>
                  <a:pt x="5511" y="25400"/>
                </a:lnTo>
                <a:lnTo>
                  <a:pt x="78943" y="27584"/>
                </a:lnTo>
                <a:lnTo>
                  <a:pt x="40881" y="90423"/>
                </a:lnTo>
                <a:lnTo>
                  <a:pt x="42811" y="98234"/>
                </a:lnTo>
                <a:lnTo>
                  <a:pt x="54800" y="105498"/>
                </a:lnTo>
                <a:lnTo>
                  <a:pt x="62611" y="103581"/>
                </a:lnTo>
                <a:lnTo>
                  <a:pt x="123215" y="3492"/>
                </a:lnTo>
                <a:lnTo>
                  <a:pt x="6273" y="0"/>
                </a:lnTo>
              </a:path>
            </a:pathLst>
          </a:custGeom>
          <a:solidFill>
            <a:srgbClr val="6a3a9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9" name="CustomShape 54"/>
          <p:cNvSpPr/>
          <p:nvPr/>
        </p:nvSpPr>
        <p:spPr>
          <a:xfrm>
            <a:off x="1932840" y="1038960"/>
            <a:ext cx="1545840" cy="776880"/>
          </a:xfrm>
          <a:prstGeom prst="rect">
            <a:avLst/>
          </a:pr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0" name="CustomShape 55"/>
          <p:cNvSpPr/>
          <p:nvPr/>
        </p:nvSpPr>
        <p:spPr>
          <a:xfrm>
            <a:off x="1983960" y="1068120"/>
            <a:ext cx="1445040" cy="673920"/>
          </a:xfrm>
          <a:custGeom>
            <a:avLst/>
            <a:gdLst/>
            <a:ahLst/>
            <a:rect l="0" t="0" r="r" b="b"/>
            <a:pathLst>
              <a:path w="1445184" h="673989">
                <a:moveTo>
                  <a:pt x="1332852" y="0"/>
                </a:moveTo>
                <a:lnTo>
                  <a:pt x="112331" y="0"/>
                </a:lnTo>
                <a:lnTo>
                  <a:pt x="68606" y="8827"/>
                </a:lnTo>
                <a:lnTo>
                  <a:pt x="32900" y="32900"/>
                </a:lnTo>
                <a:lnTo>
                  <a:pt x="8827" y="68606"/>
                </a:lnTo>
                <a:lnTo>
                  <a:pt x="0" y="112331"/>
                </a:lnTo>
                <a:lnTo>
                  <a:pt x="0" y="561657"/>
                </a:lnTo>
                <a:lnTo>
                  <a:pt x="8827" y="605382"/>
                </a:lnTo>
                <a:lnTo>
                  <a:pt x="32900" y="641088"/>
                </a:lnTo>
                <a:lnTo>
                  <a:pt x="68606" y="665161"/>
                </a:lnTo>
                <a:lnTo>
                  <a:pt x="112331" y="673988"/>
                </a:lnTo>
                <a:lnTo>
                  <a:pt x="1332852" y="673988"/>
                </a:lnTo>
                <a:lnTo>
                  <a:pt x="1376577" y="665161"/>
                </a:lnTo>
                <a:lnTo>
                  <a:pt x="1412282" y="641088"/>
                </a:lnTo>
                <a:lnTo>
                  <a:pt x="1436356" y="605382"/>
                </a:lnTo>
                <a:lnTo>
                  <a:pt x="1445183" y="561657"/>
                </a:lnTo>
                <a:lnTo>
                  <a:pt x="1445183" y="112331"/>
                </a:lnTo>
                <a:lnTo>
                  <a:pt x="1436356" y="68606"/>
                </a:lnTo>
                <a:lnTo>
                  <a:pt x="1412282" y="32900"/>
                </a:lnTo>
                <a:lnTo>
                  <a:pt x="1376577" y="8827"/>
                </a:lnTo>
                <a:lnTo>
                  <a:pt x="1332852" y="0"/>
                </a:lnTo>
              </a:path>
            </a:pathLst>
          </a:custGeom>
          <a:solidFill>
            <a:srgbClr val="4180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1" name="CustomShape 56"/>
          <p:cNvSpPr/>
          <p:nvPr/>
        </p:nvSpPr>
        <p:spPr>
          <a:xfrm>
            <a:off x="1983960" y="1068120"/>
            <a:ext cx="1445040" cy="673920"/>
          </a:xfrm>
          <a:custGeom>
            <a:avLst/>
            <a:gdLst/>
            <a:ahLst/>
            <a:rect l="0" t="0" r="r" b="b"/>
            <a:pathLst>
              <a:path w="1445180" h="673988">
                <a:moveTo>
                  <a:pt x="0" y="112333"/>
                </a:moveTo>
                <a:lnTo>
                  <a:pt x="8827" y="68608"/>
                </a:lnTo>
                <a:lnTo>
                  <a:pt x="32901" y="32901"/>
                </a:lnTo>
                <a:lnTo>
                  <a:pt x="68608" y="8827"/>
                </a:lnTo>
                <a:lnTo>
                  <a:pt x="112334" y="0"/>
                </a:lnTo>
                <a:lnTo>
                  <a:pt x="1332849" y="0"/>
                </a:lnTo>
                <a:lnTo>
                  <a:pt x="1376573" y="8827"/>
                </a:lnTo>
                <a:lnTo>
                  <a:pt x="1412279" y="32901"/>
                </a:lnTo>
                <a:lnTo>
                  <a:pt x="1436351" y="68608"/>
                </a:lnTo>
                <a:lnTo>
                  <a:pt x="1445179" y="112333"/>
                </a:lnTo>
                <a:lnTo>
                  <a:pt x="1445179" y="561653"/>
                </a:lnTo>
                <a:lnTo>
                  <a:pt x="1436351" y="605378"/>
                </a:lnTo>
                <a:lnTo>
                  <a:pt x="1412279" y="641085"/>
                </a:lnTo>
                <a:lnTo>
                  <a:pt x="1376573" y="665159"/>
                </a:lnTo>
                <a:lnTo>
                  <a:pt x="1332849" y="673987"/>
                </a:lnTo>
                <a:lnTo>
                  <a:pt x="112334" y="673987"/>
                </a:lnTo>
                <a:lnTo>
                  <a:pt x="68608" y="665159"/>
                </a:lnTo>
                <a:lnTo>
                  <a:pt x="32901" y="641085"/>
                </a:lnTo>
                <a:lnTo>
                  <a:pt x="8827" y="605378"/>
                </a:lnTo>
                <a:lnTo>
                  <a:pt x="0" y="561653"/>
                </a:lnTo>
                <a:lnTo>
                  <a:pt x="0" y="112333"/>
                </a:lnTo>
              </a:path>
            </a:pathLst>
          </a:custGeom>
          <a:noFill/>
          <a:ln w="9360">
            <a:solidFill>
              <a:srgbClr val="68379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2" name="CustomShape 57"/>
          <p:cNvSpPr/>
          <p:nvPr/>
        </p:nvSpPr>
        <p:spPr>
          <a:xfrm>
            <a:off x="2048040" y="1110240"/>
            <a:ext cx="1331280" cy="68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459"/>
              </a:lnSpc>
            </a:pPr>
            <a:r>
              <a:rPr b="1" lang="en-IN" sz="1200" strike="noStrike">
                <a:solidFill>
                  <a:srgbClr val="ffffff"/>
                </a:solidFill>
                <a:latin typeface="Consolas"/>
              </a:rPr>
              <a:t>Services  </a:t>
            </a:r>
            <a:r>
              <a:rPr b="1" lang="en-IN" sz="1100" strike="noStrike">
                <a:solidFill>
                  <a:srgbClr val="d9d9d9"/>
                </a:solidFill>
                <a:latin typeface="Consolas"/>
              </a:rPr>
              <a:t>Cloud</a:t>
            </a:r>
            <a:r>
              <a:rPr b="1" lang="en-IN" sz="1100" strike="noStrike">
                <a:solidFill>
                  <a:srgbClr val="d9d9d9"/>
                </a:solidFill>
                <a:latin typeface="Consolas"/>
              </a:rPr>
              <a:t> </a:t>
            </a:r>
            <a:r>
              <a:rPr b="1" lang="en-IN" sz="1100" strike="noStrike">
                <a:solidFill>
                  <a:srgbClr val="d9d9d9"/>
                </a:solidFill>
                <a:latin typeface="Consolas"/>
              </a:rPr>
              <a:t>Integration  Elastic</a:t>
            </a:r>
            <a:r>
              <a:rPr b="1" lang="en-IN" sz="1100" strike="noStrike">
                <a:solidFill>
                  <a:srgbClr val="d9d9d9"/>
                </a:solidFill>
                <a:latin typeface="Consolas"/>
              </a:rPr>
              <a:t> </a:t>
            </a:r>
            <a:r>
              <a:rPr b="1" lang="en-IN" sz="1100" strike="noStrike">
                <a:solidFill>
                  <a:srgbClr val="d9d9d9"/>
                </a:solidFill>
                <a:latin typeface="Consolas"/>
              </a:rPr>
              <a:t>Caching</a:t>
            </a:r>
            <a:endParaRPr/>
          </a:p>
        </p:txBody>
      </p:sp>
      <p:sp>
        <p:nvSpPr>
          <p:cNvPr id="1573" name="CustomShape 58"/>
          <p:cNvSpPr/>
          <p:nvPr/>
        </p:nvSpPr>
        <p:spPr>
          <a:xfrm>
            <a:off x="2651760" y="1675080"/>
            <a:ext cx="294840" cy="435960"/>
          </a:xfrm>
          <a:prstGeom prst="rect">
            <a:avLst/>
          </a:prstGeom>
          <a:blipFill>
            <a:blip r:embed="rId1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4" name="CustomShape 59"/>
          <p:cNvSpPr/>
          <p:nvPr/>
        </p:nvSpPr>
        <p:spPr>
          <a:xfrm>
            <a:off x="2799360" y="1826640"/>
            <a:ext cx="360" cy="219960"/>
          </a:xfrm>
          <a:custGeom>
            <a:avLst/>
            <a:gdLst/>
            <a:ahLst/>
            <a:rect l="0" t="0" r="r" b="b"/>
            <a:pathLst>
              <a:path w="1" h="220064">
                <a:moveTo>
                  <a:pt x="0" y="220063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rgbClr val="6a3a9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5" name="CustomShape 60"/>
          <p:cNvSpPr/>
          <p:nvPr/>
        </p:nvSpPr>
        <p:spPr>
          <a:xfrm>
            <a:off x="2740320" y="1801440"/>
            <a:ext cx="117720" cy="115920"/>
          </a:xfrm>
          <a:custGeom>
            <a:avLst/>
            <a:gdLst/>
            <a:ahLst/>
            <a:rect l="0" t="0" r="r" b="b"/>
            <a:pathLst>
              <a:path w="117907" h="115901">
                <a:moveTo>
                  <a:pt x="58953" y="0"/>
                </a:moveTo>
                <a:lnTo>
                  <a:pt x="0" y="101053"/>
                </a:lnTo>
                <a:lnTo>
                  <a:pt x="2044" y="108838"/>
                </a:lnTo>
                <a:lnTo>
                  <a:pt x="14173" y="115900"/>
                </a:lnTo>
                <a:lnTo>
                  <a:pt x="21945" y="113855"/>
                </a:lnTo>
                <a:lnTo>
                  <a:pt x="58953" y="50406"/>
                </a:lnTo>
                <a:lnTo>
                  <a:pt x="88359" y="50406"/>
                </a:lnTo>
                <a:lnTo>
                  <a:pt x="58953" y="0"/>
                </a:lnTo>
                <a:lnTo>
                  <a:pt x="88359" y="50406"/>
                </a:lnTo>
                <a:lnTo>
                  <a:pt x="58953" y="50406"/>
                </a:lnTo>
                <a:lnTo>
                  <a:pt x="95973" y="113855"/>
                </a:lnTo>
                <a:lnTo>
                  <a:pt x="103746" y="115900"/>
                </a:lnTo>
                <a:lnTo>
                  <a:pt x="115862" y="108838"/>
                </a:lnTo>
                <a:lnTo>
                  <a:pt x="117906" y="101053"/>
                </a:lnTo>
                <a:lnTo>
                  <a:pt x="88359" y="50406"/>
                </a:lnTo>
              </a:path>
            </a:pathLst>
          </a:custGeom>
          <a:solidFill>
            <a:srgbClr val="6a3a9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6" name="CustomShape 61"/>
          <p:cNvSpPr/>
          <p:nvPr/>
        </p:nvSpPr>
        <p:spPr>
          <a:xfrm>
            <a:off x="6411240" y="2664360"/>
            <a:ext cx="716400" cy="137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459"/>
              </a:lnSpc>
            </a:pPr>
            <a:r>
              <a:rPr b="1" lang="en-IN" sz="1200" strike="noStrike">
                <a:solidFill>
                  <a:srgbClr val="ffffff"/>
                </a:solidFill>
                <a:latin typeface="Consolas"/>
              </a:rPr>
              <a:t>Services  </a:t>
            </a:r>
            <a:r>
              <a:rPr b="1" lang="en-IN" sz="1100" strike="noStrike">
                <a:solidFill>
                  <a:srgbClr val="d9d9d9"/>
                </a:solidFill>
                <a:latin typeface="Consolas"/>
              </a:rPr>
              <a:t>Mongodb  WorkFlow  geocoding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IN" sz="1100" strike="noStrike">
                <a:solidFill>
                  <a:srgbClr val="d9d9d9"/>
                </a:solidFill>
                <a:latin typeface="Consolas"/>
              </a:rPr>
              <a:t>.</a:t>
            </a:r>
            <a:endParaRPr/>
          </a:p>
        </p:txBody>
      </p:sp>
      <p:sp>
        <p:nvSpPr>
          <p:cNvPr id="1577" name="CustomShape 62"/>
          <p:cNvSpPr/>
          <p:nvPr/>
        </p:nvSpPr>
        <p:spPr>
          <a:xfrm>
            <a:off x="5249520" y="0"/>
            <a:ext cx="294840" cy="290520"/>
          </a:xfrm>
          <a:prstGeom prst="rect">
            <a:avLst/>
          </a:prstGeom>
          <a:blipFill>
            <a:blip r:embed="rId1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8" name="CustomShape 63"/>
          <p:cNvSpPr/>
          <p:nvPr/>
        </p:nvSpPr>
        <p:spPr>
          <a:xfrm>
            <a:off x="5398200" y="115920"/>
            <a:ext cx="21240" cy="9720"/>
          </a:xfrm>
          <a:custGeom>
            <a:avLst/>
            <a:gdLst/>
            <a:ahLst/>
            <a:rect l="0" t="0" r="r" b="b"/>
            <a:pathLst>
              <a:path w="21600" h="9660">
                <a:moveTo>
                  <a:pt x="21599" y="0"/>
                </a:moveTo>
                <a:lnTo>
                  <a:pt x="0" y="9659"/>
                </a:lnTo>
              </a:path>
            </a:pathLst>
          </a:custGeom>
          <a:noFill/>
          <a:ln w="25560">
            <a:solidFill>
              <a:srgbClr val="6a3a9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9" name="CustomShape 64"/>
          <p:cNvSpPr/>
          <p:nvPr/>
        </p:nvSpPr>
        <p:spPr>
          <a:xfrm>
            <a:off x="5375160" y="39600"/>
            <a:ext cx="124200" cy="108720"/>
          </a:xfrm>
          <a:custGeom>
            <a:avLst/>
            <a:gdLst/>
            <a:ahLst/>
            <a:rect l="0" t="0" r="r" b="b"/>
            <a:pathLst>
              <a:path w="124092" h="108941">
                <a:moveTo>
                  <a:pt x="76123" y="0"/>
                </a:moveTo>
                <a:lnTo>
                  <a:pt x="68186" y="1295"/>
                </a:lnTo>
                <a:lnTo>
                  <a:pt x="0" y="96380"/>
                </a:lnTo>
                <a:lnTo>
                  <a:pt x="116319" y="108940"/>
                </a:lnTo>
                <a:lnTo>
                  <a:pt x="122580" y="103898"/>
                </a:lnTo>
                <a:lnTo>
                  <a:pt x="124091" y="89941"/>
                </a:lnTo>
                <a:lnTo>
                  <a:pt x="119049" y="83680"/>
                </a:lnTo>
                <a:lnTo>
                  <a:pt x="46012" y="75793"/>
                </a:lnTo>
                <a:lnTo>
                  <a:pt x="88823" y="16103"/>
                </a:lnTo>
                <a:lnTo>
                  <a:pt x="87515" y="8166"/>
                </a:lnTo>
                <a:lnTo>
                  <a:pt x="76123" y="0"/>
                </a:lnTo>
              </a:path>
            </a:pathLst>
          </a:custGeom>
          <a:solidFill>
            <a:srgbClr val="6a3a9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0" name="CustomShape 65"/>
          <p:cNvSpPr/>
          <p:nvPr/>
        </p:nvSpPr>
        <p:spPr>
          <a:xfrm>
            <a:off x="3383280" y="1616760"/>
            <a:ext cx="1026360" cy="610560"/>
          </a:xfrm>
          <a:prstGeom prst="rect">
            <a:avLst/>
          </a:prstGeom>
          <a:blipFill>
            <a:blip r:embed="rId1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1" name="CustomShape 66"/>
          <p:cNvSpPr/>
          <p:nvPr/>
        </p:nvSpPr>
        <p:spPr>
          <a:xfrm>
            <a:off x="3436200" y="1753200"/>
            <a:ext cx="802800" cy="398520"/>
          </a:xfrm>
          <a:custGeom>
            <a:avLst/>
            <a:gdLst/>
            <a:ahLst/>
            <a:rect l="0" t="0" r="r" b="b"/>
            <a:pathLst>
              <a:path w="802922" h="398373">
                <a:moveTo>
                  <a:pt x="0" y="398372"/>
                </a:moveTo>
                <a:lnTo>
                  <a:pt x="802921" y="0"/>
                </a:lnTo>
              </a:path>
            </a:pathLst>
          </a:custGeom>
          <a:noFill/>
          <a:ln w="25560">
            <a:solidFill>
              <a:srgbClr val="6a3a9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2" name="CustomShape 67"/>
          <p:cNvSpPr/>
          <p:nvPr/>
        </p:nvSpPr>
        <p:spPr>
          <a:xfrm>
            <a:off x="4138200" y="1734120"/>
            <a:ext cx="123480" cy="106920"/>
          </a:xfrm>
          <a:custGeom>
            <a:avLst/>
            <a:gdLst/>
            <a:ahLst/>
            <a:rect l="0" t="0" r="r" b="b"/>
            <a:pathLst>
              <a:path w="123737" h="107239">
                <a:moveTo>
                  <a:pt x="6997" y="0"/>
                </a:moveTo>
                <a:lnTo>
                  <a:pt x="939" y="5283"/>
                </a:lnTo>
                <a:lnTo>
                  <a:pt x="0" y="19278"/>
                </a:lnTo>
                <a:lnTo>
                  <a:pt x="5283" y="25336"/>
                </a:lnTo>
                <a:lnTo>
                  <a:pt x="78574" y="30302"/>
                </a:lnTo>
                <a:lnTo>
                  <a:pt x="38188" y="91655"/>
                </a:lnTo>
                <a:lnTo>
                  <a:pt x="39814" y="99529"/>
                </a:lnTo>
                <a:lnTo>
                  <a:pt x="51523" y="107238"/>
                </a:lnTo>
                <a:lnTo>
                  <a:pt x="59410" y="105625"/>
                </a:lnTo>
                <a:lnTo>
                  <a:pt x="123736" y="7886"/>
                </a:lnTo>
                <a:lnTo>
                  <a:pt x="6997" y="0"/>
                </a:lnTo>
              </a:path>
            </a:pathLst>
          </a:custGeom>
          <a:solidFill>
            <a:srgbClr val="6a3a9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3" name="CustomShape 68"/>
          <p:cNvSpPr/>
          <p:nvPr/>
        </p:nvSpPr>
        <p:spPr>
          <a:xfrm>
            <a:off x="3453840" y="1172160"/>
            <a:ext cx="2377080" cy="577440"/>
          </a:xfrm>
          <a:prstGeom prst="rect">
            <a:avLst/>
          </a:prstGeom>
          <a:blipFill>
            <a:blip r:embed="rId2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4" name="CustomShape 69"/>
          <p:cNvSpPr/>
          <p:nvPr/>
        </p:nvSpPr>
        <p:spPr>
          <a:xfrm>
            <a:off x="3561840" y="1209600"/>
            <a:ext cx="2148480" cy="535680"/>
          </a:xfrm>
          <a:prstGeom prst="rect">
            <a:avLst/>
          </a:prstGeom>
          <a:blipFill>
            <a:blip r:embed="rId2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5" name="CustomShape 70"/>
          <p:cNvSpPr/>
          <p:nvPr/>
        </p:nvSpPr>
        <p:spPr>
          <a:xfrm>
            <a:off x="3505320" y="1200240"/>
            <a:ext cx="2276640" cy="477720"/>
          </a:xfrm>
          <a:custGeom>
            <a:avLst/>
            <a:gdLst/>
            <a:ahLst/>
            <a:rect l="0" t="0" r="r" b="b"/>
            <a:pathLst>
              <a:path w="2276907" h="478092">
                <a:moveTo>
                  <a:pt x="2197227" y="0"/>
                </a:moveTo>
                <a:lnTo>
                  <a:pt x="79679" y="0"/>
                </a:lnTo>
                <a:lnTo>
                  <a:pt x="48665" y="6261"/>
                </a:lnTo>
                <a:lnTo>
                  <a:pt x="23337" y="23337"/>
                </a:lnTo>
                <a:lnTo>
                  <a:pt x="6261" y="48665"/>
                </a:lnTo>
                <a:lnTo>
                  <a:pt x="0" y="79679"/>
                </a:lnTo>
                <a:lnTo>
                  <a:pt x="0" y="398411"/>
                </a:lnTo>
                <a:lnTo>
                  <a:pt x="6261" y="429426"/>
                </a:lnTo>
                <a:lnTo>
                  <a:pt x="23337" y="454753"/>
                </a:lnTo>
                <a:lnTo>
                  <a:pt x="48665" y="471829"/>
                </a:lnTo>
                <a:lnTo>
                  <a:pt x="79679" y="478091"/>
                </a:lnTo>
                <a:lnTo>
                  <a:pt x="2197227" y="478091"/>
                </a:lnTo>
                <a:lnTo>
                  <a:pt x="2228241" y="471829"/>
                </a:lnTo>
                <a:lnTo>
                  <a:pt x="2253568" y="454753"/>
                </a:lnTo>
                <a:lnTo>
                  <a:pt x="2270645" y="429426"/>
                </a:lnTo>
                <a:lnTo>
                  <a:pt x="2276906" y="398411"/>
                </a:lnTo>
                <a:lnTo>
                  <a:pt x="2276906" y="79679"/>
                </a:lnTo>
                <a:lnTo>
                  <a:pt x="2270645" y="48665"/>
                </a:lnTo>
                <a:lnTo>
                  <a:pt x="2253568" y="23337"/>
                </a:lnTo>
                <a:lnTo>
                  <a:pt x="2228241" y="6261"/>
                </a:lnTo>
                <a:lnTo>
                  <a:pt x="2197227" y="0"/>
                </a:lnTo>
              </a:path>
            </a:pathLst>
          </a:custGeom>
          <a:solidFill>
            <a:srgbClr val="4180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6" name="CustomShape 71"/>
          <p:cNvSpPr/>
          <p:nvPr/>
        </p:nvSpPr>
        <p:spPr>
          <a:xfrm>
            <a:off x="3505320" y="1200240"/>
            <a:ext cx="2276640" cy="477720"/>
          </a:xfrm>
          <a:custGeom>
            <a:avLst/>
            <a:gdLst/>
            <a:ahLst/>
            <a:rect l="0" t="0" r="r" b="b"/>
            <a:pathLst>
              <a:path w="2276909" h="478091">
                <a:moveTo>
                  <a:pt x="0" y="79683"/>
                </a:moveTo>
                <a:lnTo>
                  <a:pt x="6261" y="48666"/>
                </a:lnTo>
                <a:lnTo>
                  <a:pt x="23338" y="23338"/>
                </a:lnTo>
                <a:lnTo>
                  <a:pt x="48666" y="6261"/>
                </a:lnTo>
                <a:lnTo>
                  <a:pt x="79683" y="0"/>
                </a:lnTo>
                <a:lnTo>
                  <a:pt x="2197228" y="0"/>
                </a:lnTo>
                <a:lnTo>
                  <a:pt x="2228240" y="6261"/>
                </a:lnTo>
                <a:lnTo>
                  <a:pt x="2253568" y="23338"/>
                </a:lnTo>
                <a:lnTo>
                  <a:pt x="2270645" y="48666"/>
                </a:lnTo>
                <a:lnTo>
                  <a:pt x="2276908" y="79683"/>
                </a:lnTo>
                <a:lnTo>
                  <a:pt x="2276908" y="398407"/>
                </a:lnTo>
                <a:lnTo>
                  <a:pt x="2270645" y="429423"/>
                </a:lnTo>
                <a:lnTo>
                  <a:pt x="2253568" y="454752"/>
                </a:lnTo>
                <a:lnTo>
                  <a:pt x="2228240" y="471828"/>
                </a:lnTo>
                <a:lnTo>
                  <a:pt x="2197228" y="478090"/>
                </a:lnTo>
                <a:lnTo>
                  <a:pt x="79683" y="478090"/>
                </a:lnTo>
                <a:lnTo>
                  <a:pt x="48666" y="471828"/>
                </a:lnTo>
                <a:lnTo>
                  <a:pt x="23338" y="454752"/>
                </a:lnTo>
                <a:lnTo>
                  <a:pt x="6261" y="429423"/>
                </a:lnTo>
                <a:lnTo>
                  <a:pt x="0" y="398407"/>
                </a:lnTo>
                <a:lnTo>
                  <a:pt x="0" y="79683"/>
                </a:lnTo>
              </a:path>
            </a:pathLst>
          </a:custGeom>
          <a:noFill/>
          <a:ln w="9360">
            <a:solidFill>
              <a:srgbClr val="68379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7" name="CustomShape 72"/>
          <p:cNvSpPr/>
          <p:nvPr/>
        </p:nvSpPr>
        <p:spPr>
          <a:xfrm>
            <a:off x="3628080" y="1266480"/>
            <a:ext cx="2036160" cy="36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494"/>
              </a:lnSpc>
            </a:pPr>
            <a:r>
              <a:rPr b="1" lang="en-IN" sz="1200" strike="noStrike">
                <a:solidFill>
                  <a:srgbClr val="ffffff"/>
                </a:solidFill>
                <a:latin typeface="Consolas"/>
              </a:rPr>
              <a:t>Logging/Heath/Analytics/  License</a:t>
            </a:r>
            <a:r>
              <a:rPr b="1" lang="en-IN" sz="1200" strike="noStrike">
                <a:solidFill>
                  <a:srgbClr val="ffffff"/>
                </a:solidFill>
                <a:latin typeface="Consolas"/>
              </a:rPr>
              <a:t> </a:t>
            </a:r>
            <a:r>
              <a:rPr b="1" lang="en-IN" sz="1200" strike="noStrike">
                <a:solidFill>
                  <a:srgbClr val="ffffff"/>
                </a:solidFill>
                <a:latin typeface="Consolas"/>
              </a:rPr>
              <a:t>Acceptance</a:t>
            </a:r>
            <a:endParaRPr/>
          </a:p>
        </p:txBody>
      </p:sp>
      <p:sp>
        <p:nvSpPr>
          <p:cNvPr id="1588" name="CustomShape 73"/>
          <p:cNvSpPr/>
          <p:nvPr/>
        </p:nvSpPr>
        <p:spPr>
          <a:xfrm>
            <a:off x="5843880" y="3753360"/>
            <a:ext cx="1782720" cy="855720"/>
          </a:xfrm>
          <a:prstGeom prst="rect">
            <a:avLst/>
          </a:prstGeom>
          <a:blipFill>
            <a:blip r:embed="rId2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9" name="CustomShape 74"/>
          <p:cNvSpPr/>
          <p:nvPr/>
        </p:nvSpPr>
        <p:spPr>
          <a:xfrm>
            <a:off x="5893920" y="3781080"/>
            <a:ext cx="1684440" cy="755280"/>
          </a:xfrm>
          <a:custGeom>
            <a:avLst/>
            <a:gdLst/>
            <a:ahLst/>
            <a:rect l="0" t="0" r="r" b="b"/>
            <a:pathLst>
              <a:path w="1684465" h="755156">
                <a:moveTo>
                  <a:pt x="1558594" y="0"/>
                </a:moveTo>
                <a:lnTo>
                  <a:pt x="125869" y="0"/>
                </a:lnTo>
                <a:lnTo>
                  <a:pt x="76873" y="9890"/>
                </a:lnTo>
                <a:lnTo>
                  <a:pt x="36864" y="36864"/>
                </a:lnTo>
                <a:lnTo>
                  <a:pt x="9890" y="76872"/>
                </a:lnTo>
                <a:lnTo>
                  <a:pt x="0" y="125865"/>
                </a:lnTo>
                <a:lnTo>
                  <a:pt x="0" y="629295"/>
                </a:lnTo>
                <a:lnTo>
                  <a:pt x="9890" y="678285"/>
                </a:lnTo>
                <a:lnTo>
                  <a:pt x="36864" y="718292"/>
                </a:lnTo>
                <a:lnTo>
                  <a:pt x="76873" y="745265"/>
                </a:lnTo>
                <a:lnTo>
                  <a:pt x="125869" y="755155"/>
                </a:lnTo>
                <a:lnTo>
                  <a:pt x="1558594" y="755155"/>
                </a:lnTo>
                <a:lnTo>
                  <a:pt x="1607590" y="745265"/>
                </a:lnTo>
                <a:lnTo>
                  <a:pt x="1647599" y="718292"/>
                </a:lnTo>
                <a:lnTo>
                  <a:pt x="1674573" y="678285"/>
                </a:lnTo>
                <a:lnTo>
                  <a:pt x="1684464" y="629295"/>
                </a:lnTo>
                <a:lnTo>
                  <a:pt x="1684464" y="125865"/>
                </a:lnTo>
                <a:lnTo>
                  <a:pt x="1674573" y="76872"/>
                </a:lnTo>
                <a:lnTo>
                  <a:pt x="1647599" y="36864"/>
                </a:lnTo>
                <a:lnTo>
                  <a:pt x="1607590" y="9890"/>
                </a:lnTo>
                <a:lnTo>
                  <a:pt x="1558594" y="0"/>
                </a:lnTo>
              </a:path>
            </a:pathLst>
          </a:custGeom>
          <a:solidFill>
            <a:srgbClr val="4180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0" name="CustomShape 75"/>
          <p:cNvSpPr/>
          <p:nvPr/>
        </p:nvSpPr>
        <p:spPr>
          <a:xfrm>
            <a:off x="5893920" y="3781080"/>
            <a:ext cx="1684440" cy="755280"/>
          </a:xfrm>
          <a:custGeom>
            <a:avLst/>
            <a:gdLst/>
            <a:ahLst/>
            <a:rect l="0" t="0" r="r" b="b"/>
            <a:pathLst>
              <a:path w="1684459" h="755151">
                <a:moveTo>
                  <a:pt x="0" y="125860"/>
                </a:moveTo>
                <a:lnTo>
                  <a:pt x="9890" y="76870"/>
                </a:lnTo>
                <a:lnTo>
                  <a:pt x="36863" y="36863"/>
                </a:lnTo>
                <a:lnTo>
                  <a:pt x="76870" y="9890"/>
                </a:lnTo>
                <a:lnTo>
                  <a:pt x="125861" y="0"/>
                </a:lnTo>
                <a:lnTo>
                  <a:pt x="1558599" y="0"/>
                </a:lnTo>
                <a:lnTo>
                  <a:pt x="1607589" y="9890"/>
                </a:lnTo>
                <a:lnTo>
                  <a:pt x="1647595" y="36863"/>
                </a:lnTo>
                <a:lnTo>
                  <a:pt x="1674568" y="76870"/>
                </a:lnTo>
                <a:lnTo>
                  <a:pt x="1684458" y="125860"/>
                </a:lnTo>
                <a:lnTo>
                  <a:pt x="1684458" y="629289"/>
                </a:lnTo>
                <a:lnTo>
                  <a:pt x="1674568" y="678280"/>
                </a:lnTo>
                <a:lnTo>
                  <a:pt x="1647595" y="718286"/>
                </a:lnTo>
                <a:lnTo>
                  <a:pt x="1607589" y="745259"/>
                </a:lnTo>
                <a:lnTo>
                  <a:pt x="1558599" y="755150"/>
                </a:lnTo>
                <a:lnTo>
                  <a:pt x="125861" y="755150"/>
                </a:lnTo>
                <a:lnTo>
                  <a:pt x="76870" y="745259"/>
                </a:lnTo>
                <a:lnTo>
                  <a:pt x="36863" y="718286"/>
                </a:lnTo>
                <a:lnTo>
                  <a:pt x="9890" y="678280"/>
                </a:lnTo>
                <a:lnTo>
                  <a:pt x="0" y="629289"/>
                </a:lnTo>
                <a:lnTo>
                  <a:pt x="0" y="125860"/>
                </a:lnTo>
              </a:path>
            </a:pathLst>
          </a:custGeom>
          <a:noFill/>
          <a:ln w="9360">
            <a:solidFill>
              <a:srgbClr val="68379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1" name="CustomShape 76"/>
          <p:cNvSpPr/>
          <p:nvPr/>
        </p:nvSpPr>
        <p:spPr>
          <a:xfrm>
            <a:off x="5212080" y="3275280"/>
            <a:ext cx="797760" cy="672840"/>
          </a:xfrm>
          <a:prstGeom prst="rect">
            <a:avLst/>
          </a:prstGeom>
          <a:blipFill>
            <a:blip r:embed="rId2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2" name="CustomShape 77"/>
          <p:cNvSpPr/>
          <p:nvPr/>
        </p:nvSpPr>
        <p:spPr>
          <a:xfrm>
            <a:off x="5266800" y="3311280"/>
            <a:ext cx="576360" cy="454320"/>
          </a:xfrm>
          <a:custGeom>
            <a:avLst/>
            <a:gdLst/>
            <a:ahLst/>
            <a:rect l="0" t="0" r="r" b="b"/>
            <a:pathLst>
              <a:path w="576312" h="454297">
                <a:moveTo>
                  <a:pt x="0" y="0"/>
                </a:moveTo>
                <a:lnTo>
                  <a:pt x="576311" y="454296"/>
                </a:lnTo>
              </a:path>
            </a:pathLst>
          </a:custGeom>
          <a:noFill/>
          <a:ln w="25560">
            <a:solidFill>
              <a:srgbClr val="6a3a9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3" name="CustomShape 78"/>
          <p:cNvSpPr/>
          <p:nvPr/>
        </p:nvSpPr>
        <p:spPr>
          <a:xfrm>
            <a:off x="5742000" y="3669120"/>
            <a:ext cx="120960" cy="111960"/>
          </a:xfrm>
          <a:custGeom>
            <a:avLst/>
            <a:gdLst/>
            <a:ahLst/>
            <a:rect l="0" t="0" r="r" b="b"/>
            <a:pathLst>
              <a:path w="120714" h="112065">
                <a:moveTo>
                  <a:pt x="8369" y="70650"/>
                </a:moveTo>
                <a:lnTo>
                  <a:pt x="1955" y="75488"/>
                </a:lnTo>
                <a:lnTo>
                  <a:pt x="0" y="89382"/>
                </a:lnTo>
                <a:lnTo>
                  <a:pt x="4838" y="95796"/>
                </a:lnTo>
                <a:lnTo>
                  <a:pt x="120713" y="112064"/>
                </a:lnTo>
                <a:lnTo>
                  <a:pt x="108424" y="80860"/>
                </a:lnTo>
                <a:lnTo>
                  <a:pt x="81114" y="80860"/>
                </a:lnTo>
                <a:lnTo>
                  <a:pt x="8369" y="70650"/>
                </a:lnTo>
                <a:lnTo>
                  <a:pt x="70459" y="0"/>
                </a:lnTo>
                <a:lnTo>
                  <a:pt x="57404" y="5130"/>
                </a:lnTo>
                <a:lnTo>
                  <a:pt x="54203" y="12509"/>
                </a:lnTo>
                <a:lnTo>
                  <a:pt x="81114" y="80860"/>
                </a:lnTo>
                <a:lnTo>
                  <a:pt x="108424" y="80860"/>
                </a:lnTo>
                <a:lnTo>
                  <a:pt x="77838" y="3200"/>
                </a:lnTo>
                <a:lnTo>
                  <a:pt x="70459" y="0"/>
                </a:lnTo>
              </a:path>
            </a:pathLst>
          </a:custGeom>
          <a:solidFill>
            <a:srgbClr val="6a3a9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4" name="CustomShape 79"/>
          <p:cNvSpPr/>
          <p:nvPr/>
        </p:nvSpPr>
        <p:spPr>
          <a:xfrm>
            <a:off x="5962680" y="3875400"/>
            <a:ext cx="1561680" cy="35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501"/>
              </a:lnSpc>
            </a:pPr>
            <a:r>
              <a:rPr b="1" lang="en-IN" sz="1200" strike="noStrike">
                <a:solidFill>
                  <a:srgbClr val="ffffff"/>
                </a:solidFill>
                <a:latin typeface="Consolas"/>
              </a:rPr>
              <a:t>ACE</a:t>
            </a:r>
            <a:endParaRPr/>
          </a:p>
          <a:p>
            <a:pPr algn="ctr">
              <a:lnSpc>
                <a:spcPts val="459"/>
              </a:lnSpc>
            </a:pPr>
            <a:r>
              <a:rPr b="1" lang="en-IN" sz="1100" strike="noStrike">
                <a:solidFill>
                  <a:srgbClr val="d9d9d9"/>
                </a:solidFill>
                <a:latin typeface="Consolas"/>
              </a:rPr>
              <a:t>WebConsole/Dashboard</a:t>
            </a:r>
            <a:endParaRPr/>
          </a:p>
        </p:txBody>
      </p:sp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0" y="0"/>
            <a:ext cx="9143640" cy="694800"/>
          </a:xfrm>
          <a:custGeom>
            <a:avLst/>
            <a:gdLst/>
            <a:ahLst/>
            <a:rect l="0" t="0" r="r" b="b"/>
            <a:pathLst>
              <a:path w="9144001" h="695326">
                <a:moveTo>
                  <a:pt x="0" y="0"/>
                </a:moveTo>
                <a:lnTo>
                  <a:pt x="9144000" y="0"/>
                </a:lnTo>
                <a:lnTo>
                  <a:pt x="9144000" y="695325"/>
                </a:lnTo>
                <a:lnTo>
                  <a:pt x="0" y="695325"/>
                </a:lnTo>
                <a:lnTo>
                  <a:pt x="0" y="0"/>
                </a:lnTo>
              </a:path>
            </a:pathLst>
          </a:custGeom>
          <a:solidFill>
            <a:srgbClr val="54b0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2"/>
          <p:cNvSpPr/>
          <p:nvPr/>
        </p:nvSpPr>
        <p:spPr>
          <a:xfrm>
            <a:off x="8305920" y="0"/>
            <a:ext cx="837720" cy="30132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3"/>
          <p:cNvSpPr/>
          <p:nvPr/>
        </p:nvSpPr>
        <p:spPr>
          <a:xfrm>
            <a:off x="488880" y="857160"/>
            <a:ext cx="8186760" cy="3390480"/>
          </a:xfrm>
          <a:custGeom>
            <a:avLst/>
            <a:gdLst/>
            <a:ahLst/>
            <a:rect l="0" t="0" r="r" b="b"/>
            <a:pathLst>
              <a:path w="8186735" h="3390898">
                <a:moveTo>
                  <a:pt x="0" y="207047"/>
                </a:moveTo>
                <a:lnTo>
                  <a:pt x="5468" y="159573"/>
                </a:lnTo>
                <a:lnTo>
                  <a:pt x="21044" y="115993"/>
                </a:lnTo>
                <a:lnTo>
                  <a:pt x="45486" y="77549"/>
                </a:lnTo>
                <a:lnTo>
                  <a:pt x="77549" y="45486"/>
                </a:lnTo>
                <a:lnTo>
                  <a:pt x="115993" y="21044"/>
                </a:lnTo>
                <a:lnTo>
                  <a:pt x="159573" y="5468"/>
                </a:lnTo>
                <a:lnTo>
                  <a:pt x="207047" y="0"/>
                </a:lnTo>
                <a:lnTo>
                  <a:pt x="7979684" y="0"/>
                </a:lnTo>
                <a:lnTo>
                  <a:pt x="8027158" y="5468"/>
                </a:lnTo>
                <a:lnTo>
                  <a:pt x="8070739" y="21044"/>
                </a:lnTo>
                <a:lnTo>
                  <a:pt x="8109183" y="45486"/>
                </a:lnTo>
                <a:lnTo>
                  <a:pt x="8141247" y="77549"/>
                </a:lnTo>
                <a:lnTo>
                  <a:pt x="8165689" y="115993"/>
                </a:lnTo>
                <a:lnTo>
                  <a:pt x="8181265" y="159573"/>
                </a:lnTo>
                <a:lnTo>
                  <a:pt x="8186734" y="207047"/>
                </a:lnTo>
                <a:lnTo>
                  <a:pt x="8186734" y="3183847"/>
                </a:lnTo>
                <a:lnTo>
                  <a:pt x="8181265" y="3231322"/>
                </a:lnTo>
                <a:lnTo>
                  <a:pt x="8165689" y="3274902"/>
                </a:lnTo>
                <a:lnTo>
                  <a:pt x="8141247" y="3313346"/>
                </a:lnTo>
                <a:lnTo>
                  <a:pt x="8109183" y="3345410"/>
                </a:lnTo>
                <a:lnTo>
                  <a:pt x="8070739" y="3369852"/>
                </a:lnTo>
                <a:lnTo>
                  <a:pt x="8027158" y="3385429"/>
                </a:lnTo>
                <a:lnTo>
                  <a:pt x="7979684" y="3390897"/>
                </a:lnTo>
                <a:lnTo>
                  <a:pt x="207047" y="3390897"/>
                </a:lnTo>
                <a:lnTo>
                  <a:pt x="159573" y="3385429"/>
                </a:lnTo>
                <a:lnTo>
                  <a:pt x="115993" y="3369852"/>
                </a:lnTo>
                <a:lnTo>
                  <a:pt x="77549" y="3345410"/>
                </a:lnTo>
                <a:lnTo>
                  <a:pt x="45486" y="3313346"/>
                </a:lnTo>
                <a:lnTo>
                  <a:pt x="21044" y="3274902"/>
                </a:lnTo>
                <a:lnTo>
                  <a:pt x="5468" y="3231322"/>
                </a:lnTo>
                <a:lnTo>
                  <a:pt x="0" y="3183847"/>
                </a:lnTo>
                <a:lnTo>
                  <a:pt x="0" y="207047"/>
                </a:lnTo>
              </a:path>
            </a:pathLst>
          </a:custGeom>
          <a:noFill/>
          <a:ln w="38160">
            <a:solidFill>
              <a:srgbClr val="cee4e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4"/>
          <p:cNvSpPr/>
          <p:nvPr/>
        </p:nvSpPr>
        <p:spPr>
          <a:xfrm>
            <a:off x="1433880" y="3595320"/>
            <a:ext cx="7053120" cy="432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5"/>
          <p:cNvSpPr/>
          <p:nvPr/>
        </p:nvSpPr>
        <p:spPr>
          <a:xfrm>
            <a:off x="2892960" y="3574440"/>
            <a:ext cx="4139280" cy="486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6"/>
          <p:cNvSpPr/>
          <p:nvPr/>
        </p:nvSpPr>
        <p:spPr>
          <a:xfrm>
            <a:off x="1467000" y="3627720"/>
            <a:ext cx="6936840" cy="315720"/>
          </a:xfrm>
          <a:custGeom>
            <a:avLst/>
            <a:gdLst/>
            <a:ahLst/>
            <a:rect l="0" t="0" r="r" b="b"/>
            <a:pathLst>
              <a:path w="6937376" h="315714">
                <a:moveTo>
                  <a:pt x="6779514" y="0"/>
                </a:moveTo>
                <a:lnTo>
                  <a:pt x="157861" y="0"/>
                </a:lnTo>
                <a:lnTo>
                  <a:pt x="0" y="157848"/>
                </a:lnTo>
                <a:lnTo>
                  <a:pt x="157861" y="315713"/>
                </a:lnTo>
                <a:lnTo>
                  <a:pt x="6779514" y="315713"/>
                </a:lnTo>
                <a:lnTo>
                  <a:pt x="6937375" y="157848"/>
                </a:lnTo>
                <a:lnTo>
                  <a:pt x="6779514" y="0"/>
                </a:lnTo>
              </a:path>
            </a:pathLst>
          </a:custGeom>
          <a:solidFill>
            <a:srgbClr val="00517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7"/>
          <p:cNvSpPr/>
          <p:nvPr/>
        </p:nvSpPr>
        <p:spPr>
          <a:xfrm>
            <a:off x="1433880" y="1338480"/>
            <a:ext cx="7053120" cy="432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8"/>
          <p:cNvSpPr/>
          <p:nvPr/>
        </p:nvSpPr>
        <p:spPr>
          <a:xfrm>
            <a:off x="3561840" y="1317600"/>
            <a:ext cx="2796840" cy="4860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9"/>
          <p:cNvSpPr/>
          <p:nvPr/>
        </p:nvSpPr>
        <p:spPr>
          <a:xfrm>
            <a:off x="1467000" y="1371240"/>
            <a:ext cx="6936840" cy="314640"/>
          </a:xfrm>
          <a:custGeom>
            <a:avLst/>
            <a:gdLst/>
            <a:ahLst/>
            <a:rect l="0" t="0" r="r" b="b"/>
            <a:pathLst>
              <a:path w="6937376" h="314364">
                <a:moveTo>
                  <a:pt x="6780199" y="0"/>
                </a:moveTo>
                <a:lnTo>
                  <a:pt x="157175" y="0"/>
                </a:lnTo>
                <a:lnTo>
                  <a:pt x="0" y="157175"/>
                </a:lnTo>
                <a:lnTo>
                  <a:pt x="157175" y="314363"/>
                </a:lnTo>
                <a:lnTo>
                  <a:pt x="6780199" y="314363"/>
                </a:lnTo>
                <a:lnTo>
                  <a:pt x="6937375" y="157175"/>
                </a:lnTo>
                <a:lnTo>
                  <a:pt x="6780199" y="0"/>
                </a:lnTo>
              </a:path>
            </a:pathLst>
          </a:custGeom>
          <a:solidFill>
            <a:srgbClr val="00bde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10"/>
          <p:cNvSpPr/>
          <p:nvPr/>
        </p:nvSpPr>
        <p:spPr>
          <a:xfrm>
            <a:off x="3612960" y="1375920"/>
            <a:ext cx="2650680" cy="30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Cloud Business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Apps</a:t>
            </a:r>
            <a:endParaRPr/>
          </a:p>
        </p:txBody>
      </p:sp>
      <p:sp>
        <p:nvSpPr>
          <p:cNvPr id="216" name="CustomShape 11"/>
          <p:cNvSpPr/>
          <p:nvPr/>
        </p:nvSpPr>
        <p:spPr>
          <a:xfrm>
            <a:off x="6281280" y="1906920"/>
            <a:ext cx="570240" cy="42336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12"/>
          <p:cNvSpPr/>
          <p:nvPr/>
        </p:nvSpPr>
        <p:spPr>
          <a:xfrm>
            <a:off x="4408920" y="3107520"/>
            <a:ext cx="1064160" cy="3024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13"/>
          <p:cNvSpPr/>
          <p:nvPr/>
        </p:nvSpPr>
        <p:spPr>
          <a:xfrm>
            <a:off x="7484040" y="1916280"/>
            <a:ext cx="656280" cy="423360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14"/>
          <p:cNvSpPr/>
          <p:nvPr/>
        </p:nvSpPr>
        <p:spPr>
          <a:xfrm>
            <a:off x="7088760" y="3180240"/>
            <a:ext cx="1074600" cy="19296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15"/>
          <p:cNvSpPr/>
          <p:nvPr/>
        </p:nvSpPr>
        <p:spPr>
          <a:xfrm>
            <a:off x="1723320" y="3165840"/>
            <a:ext cx="939960" cy="222120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16"/>
          <p:cNvSpPr/>
          <p:nvPr/>
        </p:nvSpPr>
        <p:spPr>
          <a:xfrm>
            <a:off x="2103480" y="1055520"/>
            <a:ext cx="1202400" cy="254160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17"/>
          <p:cNvSpPr/>
          <p:nvPr/>
        </p:nvSpPr>
        <p:spPr>
          <a:xfrm>
            <a:off x="5423760" y="915120"/>
            <a:ext cx="353160" cy="428760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18"/>
          <p:cNvSpPr/>
          <p:nvPr/>
        </p:nvSpPr>
        <p:spPr>
          <a:xfrm>
            <a:off x="6572880" y="967680"/>
            <a:ext cx="428400" cy="365760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CustomShape 19"/>
          <p:cNvSpPr/>
          <p:nvPr/>
        </p:nvSpPr>
        <p:spPr>
          <a:xfrm>
            <a:off x="1835280" y="898200"/>
            <a:ext cx="6324120" cy="40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60200" bIns="0"/>
          <a:p>
            <a:pPr algn="r">
              <a:lnSpc>
                <a:spcPct val="100000"/>
              </a:lnSpc>
            </a:pPr>
            <a:r>
              <a:rPr b="1" lang="en-IN" sz="1600" strike="noStrike">
                <a:solidFill>
                  <a:srgbClr val="005e82"/>
                </a:solidFill>
                <a:latin typeface="Arial"/>
              </a:rPr>
              <a:t>OAuth</a:t>
            </a:r>
            <a:endParaRPr/>
          </a:p>
        </p:txBody>
      </p:sp>
      <p:sp>
        <p:nvSpPr>
          <p:cNvPr id="225" name="CustomShape 20"/>
          <p:cNvSpPr/>
          <p:nvPr/>
        </p:nvSpPr>
        <p:spPr>
          <a:xfrm>
            <a:off x="4011120" y="949680"/>
            <a:ext cx="649440" cy="372600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21"/>
          <p:cNvSpPr/>
          <p:nvPr/>
        </p:nvSpPr>
        <p:spPr>
          <a:xfrm>
            <a:off x="4969440" y="2048760"/>
            <a:ext cx="780120" cy="175320"/>
          </a:xfrm>
          <a:prstGeom prst="rect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22"/>
          <p:cNvSpPr/>
          <p:nvPr/>
        </p:nvSpPr>
        <p:spPr>
          <a:xfrm>
            <a:off x="663480" y="3519360"/>
            <a:ext cx="675360" cy="581400"/>
          </a:xfrm>
          <a:prstGeom prst="rect">
            <a:avLst/>
          </a:pr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23"/>
          <p:cNvSpPr/>
          <p:nvPr/>
        </p:nvSpPr>
        <p:spPr>
          <a:xfrm>
            <a:off x="663480" y="2443320"/>
            <a:ext cx="675360" cy="581400"/>
          </a:xfrm>
          <a:prstGeom prst="rect">
            <a:avLst/>
          </a:prstGeom>
          <a:blipFill>
            <a:blip r:embed="rId1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24"/>
          <p:cNvSpPr/>
          <p:nvPr/>
        </p:nvSpPr>
        <p:spPr>
          <a:xfrm>
            <a:off x="663480" y="1216080"/>
            <a:ext cx="675360" cy="581400"/>
          </a:xfrm>
          <a:prstGeom prst="rect">
            <a:avLst/>
          </a:prstGeom>
          <a:blipFill>
            <a:blip r:embed="rId1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25"/>
          <p:cNvSpPr/>
          <p:nvPr/>
        </p:nvSpPr>
        <p:spPr>
          <a:xfrm>
            <a:off x="1835280" y="898200"/>
            <a:ext cx="6324120" cy="437040"/>
          </a:xfrm>
          <a:custGeom>
            <a:avLst/>
            <a:gdLst/>
            <a:ahLst/>
            <a:rect l="0" t="0" r="r" b="b"/>
            <a:pathLst>
              <a:path w="6324601" h="437350">
                <a:moveTo>
                  <a:pt x="0" y="0"/>
                </a:moveTo>
                <a:lnTo>
                  <a:pt x="6324600" y="0"/>
                </a:lnTo>
                <a:lnTo>
                  <a:pt x="6324600" y="437349"/>
                </a:lnTo>
                <a:lnTo>
                  <a:pt x="0" y="43734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6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26"/>
          <p:cNvSpPr/>
          <p:nvPr/>
        </p:nvSpPr>
        <p:spPr>
          <a:xfrm>
            <a:off x="4890960" y="1897200"/>
            <a:ext cx="3530160" cy="580680"/>
          </a:xfrm>
          <a:custGeom>
            <a:avLst/>
            <a:gdLst/>
            <a:ahLst/>
            <a:rect l="0" t="0" r="r" b="b"/>
            <a:pathLst>
              <a:path w="3530601" h="580873">
                <a:moveTo>
                  <a:pt x="0" y="0"/>
                </a:moveTo>
                <a:lnTo>
                  <a:pt x="3530600" y="0"/>
                </a:lnTo>
                <a:lnTo>
                  <a:pt x="3530600" y="580872"/>
                </a:lnTo>
                <a:lnTo>
                  <a:pt x="0" y="580872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6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27"/>
          <p:cNvSpPr/>
          <p:nvPr/>
        </p:nvSpPr>
        <p:spPr>
          <a:xfrm>
            <a:off x="6829560" y="2972880"/>
            <a:ext cx="1507680" cy="437040"/>
          </a:xfrm>
          <a:custGeom>
            <a:avLst/>
            <a:gdLst/>
            <a:ahLst/>
            <a:rect l="0" t="0" r="r" b="b"/>
            <a:pathLst>
              <a:path w="1508126" h="437350">
                <a:moveTo>
                  <a:pt x="0" y="0"/>
                </a:moveTo>
                <a:lnTo>
                  <a:pt x="1508125" y="0"/>
                </a:lnTo>
                <a:lnTo>
                  <a:pt x="1508125" y="437349"/>
                </a:lnTo>
                <a:lnTo>
                  <a:pt x="0" y="43734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6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28"/>
          <p:cNvSpPr/>
          <p:nvPr/>
        </p:nvSpPr>
        <p:spPr>
          <a:xfrm>
            <a:off x="4086360" y="2959200"/>
            <a:ext cx="1507680" cy="437040"/>
          </a:xfrm>
          <a:custGeom>
            <a:avLst/>
            <a:gdLst/>
            <a:ahLst/>
            <a:rect l="0" t="0" r="r" b="b"/>
            <a:pathLst>
              <a:path w="1508126" h="437363">
                <a:moveTo>
                  <a:pt x="0" y="0"/>
                </a:moveTo>
                <a:lnTo>
                  <a:pt x="1508125" y="0"/>
                </a:lnTo>
                <a:lnTo>
                  <a:pt x="1508125" y="437362"/>
                </a:lnTo>
                <a:lnTo>
                  <a:pt x="0" y="437362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6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29"/>
          <p:cNvSpPr/>
          <p:nvPr/>
        </p:nvSpPr>
        <p:spPr>
          <a:xfrm>
            <a:off x="1614600" y="2959200"/>
            <a:ext cx="1506600" cy="437040"/>
          </a:xfrm>
          <a:custGeom>
            <a:avLst/>
            <a:gdLst/>
            <a:ahLst/>
            <a:rect l="0" t="0" r="r" b="b"/>
            <a:pathLst>
              <a:path w="1506538" h="437363">
                <a:moveTo>
                  <a:pt x="0" y="0"/>
                </a:moveTo>
                <a:lnTo>
                  <a:pt x="1506537" y="0"/>
                </a:lnTo>
                <a:lnTo>
                  <a:pt x="1506537" y="437362"/>
                </a:lnTo>
                <a:lnTo>
                  <a:pt x="0" y="437362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6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30"/>
          <p:cNvSpPr/>
          <p:nvPr/>
        </p:nvSpPr>
        <p:spPr>
          <a:xfrm>
            <a:off x="1433880" y="2539440"/>
            <a:ext cx="7053120" cy="427680"/>
          </a:xfrm>
          <a:prstGeom prst="rect">
            <a:avLst/>
          </a:prstGeom>
          <a:blipFill>
            <a:blip r:embed="rId1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31"/>
          <p:cNvSpPr/>
          <p:nvPr/>
        </p:nvSpPr>
        <p:spPr>
          <a:xfrm>
            <a:off x="3258720" y="2518920"/>
            <a:ext cx="3391200" cy="481680"/>
          </a:xfrm>
          <a:prstGeom prst="rect">
            <a:avLst/>
          </a:prstGeom>
          <a:blipFill>
            <a:blip r:embed="rId2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32"/>
          <p:cNvSpPr/>
          <p:nvPr/>
        </p:nvSpPr>
        <p:spPr>
          <a:xfrm>
            <a:off x="1467000" y="2569680"/>
            <a:ext cx="6936840" cy="314640"/>
          </a:xfrm>
          <a:custGeom>
            <a:avLst/>
            <a:gdLst/>
            <a:ahLst/>
            <a:rect l="0" t="0" r="r" b="b"/>
            <a:pathLst>
              <a:path w="6937376" h="314351">
                <a:moveTo>
                  <a:pt x="6780199" y="0"/>
                </a:moveTo>
                <a:lnTo>
                  <a:pt x="157175" y="0"/>
                </a:lnTo>
                <a:lnTo>
                  <a:pt x="0" y="157175"/>
                </a:lnTo>
                <a:lnTo>
                  <a:pt x="157175" y="314350"/>
                </a:lnTo>
                <a:lnTo>
                  <a:pt x="6780199" y="314350"/>
                </a:lnTo>
                <a:lnTo>
                  <a:pt x="6937375" y="157175"/>
                </a:lnTo>
                <a:lnTo>
                  <a:pt x="6780199" y="0"/>
                </a:lnTo>
              </a:path>
            </a:pathLst>
          </a:custGeom>
          <a:solidFill>
            <a:srgbClr val="009cc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33"/>
          <p:cNvSpPr/>
          <p:nvPr/>
        </p:nvSpPr>
        <p:spPr>
          <a:xfrm>
            <a:off x="3309480" y="2574720"/>
            <a:ext cx="3256560" cy="30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Digital Innovation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Platform</a:t>
            </a:r>
            <a:endParaRPr/>
          </a:p>
        </p:txBody>
      </p:sp>
      <p:sp>
        <p:nvSpPr>
          <p:cNvPr id="239" name="CustomShape 34"/>
          <p:cNvSpPr/>
          <p:nvPr/>
        </p:nvSpPr>
        <p:spPr>
          <a:xfrm>
            <a:off x="2444040" y="1729080"/>
            <a:ext cx="1225800" cy="1105200"/>
          </a:xfrm>
          <a:prstGeom prst="rect">
            <a:avLst/>
          </a:prstGeom>
          <a:blipFill>
            <a:blip r:embed="rId2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35"/>
          <p:cNvSpPr/>
          <p:nvPr/>
        </p:nvSpPr>
        <p:spPr>
          <a:xfrm>
            <a:off x="2576520" y="1860480"/>
            <a:ext cx="872640" cy="751320"/>
          </a:xfrm>
          <a:custGeom>
            <a:avLst/>
            <a:gdLst/>
            <a:ahLst/>
            <a:rect l="0" t="0" r="r" b="b"/>
            <a:pathLst>
              <a:path w="873126" h="751701">
                <a:moveTo>
                  <a:pt x="436562" y="0"/>
                </a:moveTo>
                <a:lnTo>
                  <a:pt x="385649" y="2528"/>
                </a:lnTo>
                <a:lnTo>
                  <a:pt x="336461" y="9926"/>
                </a:lnTo>
                <a:lnTo>
                  <a:pt x="289326" y="21911"/>
                </a:lnTo>
                <a:lnTo>
                  <a:pt x="244572" y="38202"/>
                </a:lnTo>
                <a:lnTo>
                  <a:pt x="202525" y="58515"/>
                </a:lnTo>
                <a:lnTo>
                  <a:pt x="163513" y="82570"/>
                </a:lnTo>
                <a:lnTo>
                  <a:pt x="127865" y="110085"/>
                </a:lnTo>
                <a:lnTo>
                  <a:pt x="95907" y="140776"/>
                </a:lnTo>
                <a:lnTo>
                  <a:pt x="67966" y="174363"/>
                </a:lnTo>
                <a:lnTo>
                  <a:pt x="44372" y="210563"/>
                </a:lnTo>
                <a:lnTo>
                  <a:pt x="25450" y="249094"/>
                </a:lnTo>
                <a:lnTo>
                  <a:pt x="11529" y="289675"/>
                </a:lnTo>
                <a:lnTo>
                  <a:pt x="2937" y="332023"/>
                </a:lnTo>
                <a:lnTo>
                  <a:pt x="0" y="375856"/>
                </a:lnTo>
                <a:lnTo>
                  <a:pt x="2937" y="419687"/>
                </a:lnTo>
                <a:lnTo>
                  <a:pt x="11529" y="462032"/>
                </a:lnTo>
                <a:lnTo>
                  <a:pt x="25450" y="502611"/>
                </a:lnTo>
                <a:lnTo>
                  <a:pt x="44372" y="541141"/>
                </a:lnTo>
                <a:lnTo>
                  <a:pt x="67966" y="577340"/>
                </a:lnTo>
                <a:lnTo>
                  <a:pt x="95907" y="610925"/>
                </a:lnTo>
                <a:lnTo>
                  <a:pt x="127865" y="641616"/>
                </a:lnTo>
                <a:lnTo>
                  <a:pt x="163513" y="669130"/>
                </a:lnTo>
                <a:lnTo>
                  <a:pt x="202525" y="693184"/>
                </a:lnTo>
                <a:lnTo>
                  <a:pt x="244572" y="713498"/>
                </a:lnTo>
                <a:lnTo>
                  <a:pt x="289326" y="729788"/>
                </a:lnTo>
                <a:lnTo>
                  <a:pt x="336461" y="741773"/>
                </a:lnTo>
                <a:lnTo>
                  <a:pt x="385649" y="749171"/>
                </a:lnTo>
                <a:lnTo>
                  <a:pt x="436562" y="751700"/>
                </a:lnTo>
                <a:lnTo>
                  <a:pt x="487475" y="749171"/>
                </a:lnTo>
                <a:lnTo>
                  <a:pt x="536663" y="741773"/>
                </a:lnTo>
                <a:lnTo>
                  <a:pt x="583798" y="729788"/>
                </a:lnTo>
                <a:lnTo>
                  <a:pt x="628552" y="713498"/>
                </a:lnTo>
                <a:lnTo>
                  <a:pt x="670599" y="693184"/>
                </a:lnTo>
                <a:lnTo>
                  <a:pt x="709611" y="669130"/>
                </a:lnTo>
                <a:lnTo>
                  <a:pt x="745259" y="641616"/>
                </a:lnTo>
                <a:lnTo>
                  <a:pt x="777217" y="610925"/>
                </a:lnTo>
                <a:lnTo>
                  <a:pt x="805158" y="577340"/>
                </a:lnTo>
                <a:lnTo>
                  <a:pt x="828752" y="541141"/>
                </a:lnTo>
                <a:lnTo>
                  <a:pt x="847674" y="502611"/>
                </a:lnTo>
                <a:lnTo>
                  <a:pt x="861595" y="462032"/>
                </a:lnTo>
                <a:lnTo>
                  <a:pt x="870187" y="419687"/>
                </a:lnTo>
                <a:lnTo>
                  <a:pt x="873125" y="375856"/>
                </a:lnTo>
                <a:lnTo>
                  <a:pt x="870187" y="332023"/>
                </a:lnTo>
                <a:lnTo>
                  <a:pt x="861595" y="289675"/>
                </a:lnTo>
                <a:lnTo>
                  <a:pt x="847674" y="249094"/>
                </a:lnTo>
                <a:lnTo>
                  <a:pt x="828752" y="210563"/>
                </a:lnTo>
                <a:lnTo>
                  <a:pt x="805158" y="174363"/>
                </a:lnTo>
                <a:lnTo>
                  <a:pt x="777217" y="140776"/>
                </a:lnTo>
                <a:lnTo>
                  <a:pt x="745259" y="110085"/>
                </a:lnTo>
                <a:lnTo>
                  <a:pt x="709611" y="82570"/>
                </a:lnTo>
                <a:lnTo>
                  <a:pt x="670599" y="58515"/>
                </a:lnTo>
                <a:lnTo>
                  <a:pt x="628552" y="38202"/>
                </a:lnTo>
                <a:lnTo>
                  <a:pt x="583798" y="21911"/>
                </a:lnTo>
                <a:lnTo>
                  <a:pt x="536663" y="9926"/>
                </a:lnTo>
                <a:lnTo>
                  <a:pt x="487475" y="2528"/>
                </a:lnTo>
                <a:lnTo>
                  <a:pt x="436562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36"/>
          <p:cNvSpPr/>
          <p:nvPr/>
        </p:nvSpPr>
        <p:spPr>
          <a:xfrm>
            <a:off x="2576520" y="1860480"/>
            <a:ext cx="872640" cy="751320"/>
          </a:xfrm>
          <a:custGeom>
            <a:avLst/>
            <a:gdLst/>
            <a:ahLst/>
            <a:rect l="0" t="0" r="r" b="b"/>
            <a:pathLst>
              <a:path w="873126" h="751712">
                <a:moveTo>
                  <a:pt x="0" y="375855"/>
                </a:moveTo>
                <a:lnTo>
                  <a:pt x="2937" y="332022"/>
                </a:lnTo>
                <a:lnTo>
                  <a:pt x="11529" y="289675"/>
                </a:lnTo>
                <a:lnTo>
                  <a:pt x="25451" y="249095"/>
                </a:lnTo>
                <a:lnTo>
                  <a:pt x="44372" y="210564"/>
                </a:lnTo>
                <a:lnTo>
                  <a:pt x="67967" y="174364"/>
                </a:lnTo>
                <a:lnTo>
                  <a:pt x="95907" y="140777"/>
                </a:lnTo>
                <a:lnTo>
                  <a:pt x="127866" y="110085"/>
                </a:lnTo>
                <a:lnTo>
                  <a:pt x="163514" y="82571"/>
                </a:lnTo>
                <a:lnTo>
                  <a:pt x="202526" y="58516"/>
                </a:lnTo>
                <a:lnTo>
                  <a:pt x="244573" y="38202"/>
                </a:lnTo>
                <a:lnTo>
                  <a:pt x="289328" y="21911"/>
                </a:lnTo>
                <a:lnTo>
                  <a:pt x="336462" y="9926"/>
                </a:lnTo>
                <a:lnTo>
                  <a:pt x="385650" y="2528"/>
                </a:lnTo>
                <a:lnTo>
                  <a:pt x="436562" y="0"/>
                </a:lnTo>
                <a:lnTo>
                  <a:pt x="487475" y="2528"/>
                </a:lnTo>
                <a:lnTo>
                  <a:pt x="536662" y="9926"/>
                </a:lnTo>
                <a:lnTo>
                  <a:pt x="583797" y="21911"/>
                </a:lnTo>
                <a:lnTo>
                  <a:pt x="628551" y="38202"/>
                </a:lnTo>
                <a:lnTo>
                  <a:pt x="670598" y="58516"/>
                </a:lnTo>
                <a:lnTo>
                  <a:pt x="709610" y="82571"/>
                </a:lnTo>
                <a:lnTo>
                  <a:pt x="745259" y="110085"/>
                </a:lnTo>
                <a:lnTo>
                  <a:pt x="777217" y="140777"/>
                </a:lnTo>
                <a:lnTo>
                  <a:pt x="805157" y="174364"/>
                </a:lnTo>
                <a:lnTo>
                  <a:pt x="828752" y="210564"/>
                </a:lnTo>
                <a:lnTo>
                  <a:pt x="847674" y="249095"/>
                </a:lnTo>
                <a:lnTo>
                  <a:pt x="861595" y="289675"/>
                </a:lnTo>
                <a:lnTo>
                  <a:pt x="870188" y="332022"/>
                </a:lnTo>
                <a:lnTo>
                  <a:pt x="873125" y="375855"/>
                </a:lnTo>
                <a:lnTo>
                  <a:pt x="870188" y="419688"/>
                </a:lnTo>
                <a:lnTo>
                  <a:pt x="861595" y="462036"/>
                </a:lnTo>
                <a:lnTo>
                  <a:pt x="847674" y="502616"/>
                </a:lnTo>
                <a:lnTo>
                  <a:pt x="828752" y="541147"/>
                </a:lnTo>
                <a:lnTo>
                  <a:pt x="805157" y="577347"/>
                </a:lnTo>
                <a:lnTo>
                  <a:pt x="777217" y="610934"/>
                </a:lnTo>
                <a:lnTo>
                  <a:pt x="745259" y="641625"/>
                </a:lnTo>
                <a:lnTo>
                  <a:pt x="709610" y="669140"/>
                </a:lnTo>
                <a:lnTo>
                  <a:pt x="670598" y="693195"/>
                </a:lnTo>
                <a:lnTo>
                  <a:pt x="628551" y="713508"/>
                </a:lnTo>
                <a:lnTo>
                  <a:pt x="583797" y="729799"/>
                </a:lnTo>
                <a:lnTo>
                  <a:pt x="536662" y="741784"/>
                </a:lnTo>
                <a:lnTo>
                  <a:pt x="487475" y="749182"/>
                </a:lnTo>
                <a:lnTo>
                  <a:pt x="436562" y="751711"/>
                </a:lnTo>
                <a:lnTo>
                  <a:pt x="385650" y="749182"/>
                </a:lnTo>
                <a:lnTo>
                  <a:pt x="336462" y="741784"/>
                </a:lnTo>
                <a:lnTo>
                  <a:pt x="289328" y="729799"/>
                </a:lnTo>
                <a:lnTo>
                  <a:pt x="244573" y="713508"/>
                </a:lnTo>
                <a:lnTo>
                  <a:pt x="202526" y="693195"/>
                </a:lnTo>
                <a:lnTo>
                  <a:pt x="163514" y="669140"/>
                </a:lnTo>
                <a:lnTo>
                  <a:pt x="127866" y="641625"/>
                </a:lnTo>
                <a:lnTo>
                  <a:pt x="95907" y="610934"/>
                </a:lnTo>
                <a:lnTo>
                  <a:pt x="67967" y="577347"/>
                </a:lnTo>
                <a:lnTo>
                  <a:pt x="44372" y="541147"/>
                </a:lnTo>
                <a:lnTo>
                  <a:pt x="25451" y="502616"/>
                </a:lnTo>
                <a:lnTo>
                  <a:pt x="11529" y="462036"/>
                </a:lnTo>
                <a:lnTo>
                  <a:pt x="2937" y="419688"/>
                </a:lnTo>
                <a:lnTo>
                  <a:pt x="0" y="375855"/>
                </a:lnTo>
              </a:path>
            </a:pathLst>
          </a:custGeom>
          <a:noFill/>
          <a:ln w="38160">
            <a:solidFill>
              <a:srgbClr val="0085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37"/>
          <p:cNvSpPr/>
          <p:nvPr/>
        </p:nvSpPr>
        <p:spPr>
          <a:xfrm>
            <a:off x="2714400" y="2348640"/>
            <a:ext cx="620280" cy="147600"/>
          </a:xfrm>
          <a:prstGeom prst="rect">
            <a:avLst/>
          </a:prstGeom>
          <a:blipFill>
            <a:blip r:embed="rId2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38"/>
          <p:cNvSpPr/>
          <p:nvPr/>
        </p:nvSpPr>
        <p:spPr>
          <a:xfrm>
            <a:off x="2635560" y="1969920"/>
            <a:ext cx="763560" cy="370440"/>
          </a:xfrm>
          <a:prstGeom prst="rect">
            <a:avLst/>
          </a:prstGeom>
          <a:blipFill>
            <a:blip r:embed="rId2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39"/>
          <p:cNvSpPr/>
          <p:nvPr/>
        </p:nvSpPr>
        <p:spPr>
          <a:xfrm>
            <a:off x="1492200" y="1729080"/>
            <a:ext cx="1225800" cy="1105200"/>
          </a:xfrm>
          <a:prstGeom prst="rect">
            <a:avLst/>
          </a:prstGeom>
          <a:blipFill>
            <a:blip r:embed="rId2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40"/>
          <p:cNvSpPr/>
          <p:nvPr/>
        </p:nvSpPr>
        <p:spPr>
          <a:xfrm>
            <a:off x="1622520" y="1860480"/>
            <a:ext cx="872640" cy="751320"/>
          </a:xfrm>
          <a:custGeom>
            <a:avLst/>
            <a:gdLst/>
            <a:ahLst/>
            <a:rect l="0" t="0" r="r" b="b"/>
            <a:pathLst>
              <a:path w="873126" h="751701">
                <a:moveTo>
                  <a:pt x="436562" y="0"/>
                </a:moveTo>
                <a:lnTo>
                  <a:pt x="385649" y="2528"/>
                </a:lnTo>
                <a:lnTo>
                  <a:pt x="336461" y="9926"/>
                </a:lnTo>
                <a:lnTo>
                  <a:pt x="289326" y="21911"/>
                </a:lnTo>
                <a:lnTo>
                  <a:pt x="244572" y="38202"/>
                </a:lnTo>
                <a:lnTo>
                  <a:pt x="202525" y="58515"/>
                </a:lnTo>
                <a:lnTo>
                  <a:pt x="163513" y="82570"/>
                </a:lnTo>
                <a:lnTo>
                  <a:pt x="127865" y="110085"/>
                </a:lnTo>
                <a:lnTo>
                  <a:pt x="95907" y="140776"/>
                </a:lnTo>
                <a:lnTo>
                  <a:pt x="67966" y="174363"/>
                </a:lnTo>
                <a:lnTo>
                  <a:pt x="44372" y="210563"/>
                </a:lnTo>
                <a:lnTo>
                  <a:pt x="25450" y="249094"/>
                </a:lnTo>
                <a:lnTo>
                  <a:pt x="11529" y="289675"/>
                </a:lnTo>
                <a:lnTo>
                  <a:pt x="2937" y="332023"/>
                </a:lnTo>
                <a:lnTo>
                  <a:pt x="0" y="375856"/>
                </a:lnTo>
                <a:lnTo>
                  <a:pt x="2937" y="419687"/>
                </a:lnTo>
                <a:lnTo>
                  <a:pt x="11529" y="462032"/>
                </a:lnTo>
                <a:lnTo>
                  <a:pt x="25450" y="502611"/>
                </a:lnTo>
                <a:lnTo>
                  <a:pt x="44372" y="541141"/>
                </a:lnTo>
                <a:lnTo>
                  <a:pt x="67966" y="577340"/>
                </a:lnTo>
                <a:lnTo>
                  <a:pt x="95907" y="610925"/>
                </a:lnTo>
                <a:lnTo>
                  <a:pt x="127865" y="641616"/>
                </a:lnTo>
                <a:lnTo>
                  <a:pt x="163513" y="669130"/>
                </a:lnTo>
                <a:lnTo>
                  <a:pt x="202525" y="693184"/>
                </a:lnTo>
                <a:lnTo>
                  <a:pt x="244572" y="713498"/>
                </a:lnTo>
                <a:lnTo>
                  <a:pt x="289326" y="729788"/>
                </a:lnTo>
                <a:lnTo>
                  <a:pt x="336461" y="741773"/>
                </a:lnTo>
                <a:lnTo>
                  <a:pt x="385649" y="749171"/>
                </a:lnTo>
                <a:lnTo>
                  <a:pt x="436562" y="751700"/>
                </a:lnTo>
                <a:lnTo>
                  <a:pt x="487475" y="749171"/>
                </a:lnTo>
                <a:lnTo>
                  <a:pt x="536663" y="741773"/>
                </a:lnTo>
                <a:lnTo>
                  <a:pt x="583798" y="729788"/>
                </a:lnTo>
                <a:lnTo>
                  <a:pt x="628552" y="713498"/>
                </a:lnTo>
                <a:lnTo>
                  <a:pt x="670599" y="693184"/>
                </a:lnTo>
                <a:lnTo>
                  <a:pt x="709611" y="669130"/>
                </a:lnTo>
                <a:lnTo>
                  <a:pt x="745259" y="641616"/>
                </a:lnTo>
                <a:lnTo>
                  <a:pt x="777217" y="610925"/>
                </a:lnTo>
                <a:lnTo>
                  <a:pt x="805158" y="577340"/>
                </a:lnTo>
                <a:lnTo>
                  <a:pt x="828752" y="541141"/>
                </a:lnTo>
                <a:lnTo>
                  <a:pt x="847674" y="502611"/>
                </a:lnTo>
                <a:lnTo>
                  <a:pt x="861595" y="462032"/>
                </a:lnTo>
                <a:lnTo>
                  <a:pt x="870187" y="419687"/>
                </a:lnTo>
                <a:lnTo>
                  <a:pt x="873125" y="375856"/>
                </a:lnTo>
                <a:lnTo>
                  <a:pt x="870187" y="332023"/>
                </a:lnTo>
                <a:lnTo>
                  <a:pt x="861595" y="289675"/>
                </a:lnTo>
                <a:lnTo>
                  <a:pt x="847674" y="249094"/>
                </a:lnTo>
                <a:lnTo>
                  <a:pt x="828752" y="210563"/>
                </a:lnTo>
                <a:lnTo>
                  <a:pt x="805158" y="174363"/>
                </a:lnTo>
                <a:lnTo>
                  <a:pt x="777217" y="140776"/>
                </a:lnTo>
                <a:lnTo>
                  <a:pt x="745259" y="110085"/>
                </a:lnTo>
                <a:lnTo>
                  <a:pt x="709611" y="82570"/>
                </a:lnTo>
                <a:lnTo>
                  <a:pt x="670599" y="58515"/>
                </a:lnTo>
                <a:lnTo>
                  <a:pt x="628552" y="38202"/>
                </a:lnTo>
                <a:lnTo>
                  <a:pt x="583798" y="21911"/>
                </a:lnTo>
                <a:lnTo>
                  <a:pt x="536663" y="9926"/>
                </a:lnTo>
                <a:lnTo>
                  <a:pt x="487475" y="2528"/>
                </a:lnTo>
                <a:lnTo>
                  <a:pt x="436562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41"/>
          <p:cNvSpPr/>
          <p:nvPr/>
        </p:nvSpPr>
        <p:spPr>
          <a:xfrm>
            <a:off x="1622520" y="1860480"/>
            <a:ext cx="872640" cy="751320"/>
          </a:xfrm>
          <a:custGeom>
            <a:avLst/>
            <a:gdLst/>
            <a:ahLst/>
            <a:rect l="0" t="0" r="r" b="b"/>
            <a:pathLst>
              <a:path w="873126" h="751712">
                <a:moveTo>
                  <a:pt x="0" y="375855"/>
                </a:moveTo>
                <a:lnTo>
                  <a:pt x="2937" y="332022"/>
                </a:lnTo>
                <a:lnTo>
                  <a:pt x="11529" y="289675"/>
                </a:lnTo>
                <a:lnTo>
                  <a:pt x="25451" y="249095"/>
                </a:lnTo>
                <a:lnTo>
                  <a:pt x="44372" y="210564"/>
                </a:lnTo>
                <a:lnTo>
                  <a:pt x="67967" y="174364"/>
                </a:lnTo>
                <a:lnTo>
                  <a:pt x="95907" y="140777"/>
                </a:lnTo>
                <a:lnTo>
                  <a:pt x="127866" y="110085"/>
                </a:lnTo>
                <a:lnTo>
                  <a:pt x="163515" y="82571"/>
                </a:lnTo>
                <a:lnTo>
                  <a:pt x="202526" y="58516"/>
                </a:lnTo>
                <a:lnTo>
                  <a:pt x="244573" y="38202"/>
                </a:lnTo>
                <a:lnTo>
                  <a:pt x="289328" y="21911"/>
                </a:lnTo>
                <a:lnTo>
                  <a:pt x="336462" y="9926"/>
                </a:lnTo>
                <a:lnTo>
                  <a:pt x="385650" y="2528"/>
                </a:lnTo>
                <a:lnTo>
                  <a:pt x="436562" y="0"/>
                </a:lnTo>
                <a:lnTo>
                  <a:pt x="487475" y="2528"/>
                </a:lnTo>
                <a:lnTo>
                  <a:pt x="536662" y="9926"/>
                </a:lnTo>
                <a:lnTo>
                  <a:pt x="583797" y="21911"/>
                </a:lnTo>
                <a:lnTo>
                  <a:pt x="628551" y="38202"/>
                </a:lnTo>
                <a:lnTo>
                  <a:pt x="670598" y="58516"/>
                </a:lnTo>
                <a:lnTo>
                  <a:pt x="709610" y="82571"/>
                </a:lnTo>
                <a:lnTo>
                  <a:pt x="745259" y="110085"/>
                </a:lnTo>
                <a:lnTo>
                  <a:pt x="777217" y="140777"/>
                </a:lnTo>
                <a:lnTo>
                  <a:pt x="805157" y="174364"/>
                </a:lnTo>
                <a:lnTo>
                  <a:pt x="828752" y="210564"/>
                </a:lnTo>
                <a:lnTo>
                  <a:pt x="847674" y="249095"/>
                </a:lnTo>
                <a:lnTo>
                  <a:pt x="861595" y="289675"/>
                </a:lnTo>
                <a:lnTo>
                  <a:pt x="870188" y="332022"/>
                </a:lnTo>
                <a:lnTo>
                  <a:pt x="873125" y="375855"/>
                </a:lnTo>
                <a:lnTo>
                  <a:pt x="870188" y="419688"/>
                </a:lnTo>
                <a:lnTo>
                  <a:pt x="861595" y="462036"/>
                </a:lnTo>
                <a:lnTo>
                  <a:pt x="847674" y="502616"/>
                </a:lnTo>
                <a:lnTo>
                  <a:pt x="828752" y="541147"/>
                </a:lnTo>
                <a:lnTo>
                  <a:pt x="805157" y="577347"/>
                </a:lnTo>
                <a:lnTo>
                  <a:pt x="777217" y="610934"/>
                </a:lnTo>
                <a:lnTo>
                  <a:pt x="745259" y="641625"/>
                </a:lnTo>
                <a:lnTo>
                  <a:pt x="709610" y="669140"/>
                </a:lnTo>
                <a:lnTo>
                  <a:pt x="670598" y="693195"/>
                </a:lnTo>
                <a:lnTo>
                  <a:pt x="628551" y="713508"/>
                </a:lnTo>
                <a:lnTo>
                  <a:pt x="583797" y="729799"/>
                </a:lnTo>
                <a:lnTo>
                  <a:pt x="536662" y="741784"/>
                </a:lnTo>
                <a:lnTo>
                  <a:pt x="487475" y="749182"/>
                </a:lnTo>
                <a:lnTo>
                  <a:pt x="436562" y="751711"/>
                </a:lnTo>
                <a:lnTo>
                  <a:pt x="385650" y="749182"/>
                </a:lnTo>
                <a:lnTo>
                  <a:pt x="336462" y="741784"/>
                </a:lnTo>
                <a:lnTo>
                  <a:pt x="289328" y="729799"/>
                </a:lnTo>
                <a:lnTo>
                  <a:pt x="244573" y="713508"/>
                </a:lnTo>
                <a:lnTo>
                  <a:pt x="202526" y="693195"/>
                </a:lnTo>
                <a:lnTo>
                  <a:pt x="163515" y="669140"/>
                </a:lnTo>
                <a:lnTo>
                  <a:pt x="127866" y="641625"/>
                </a:lnTo>
                <a:lnTo>
                  <a:pt x="95907" y="610934"/>
                </a:lnTo>
                <a:lnTo>
                  <a:pt x="67967" y="577347"/>
                </a:lnTo>
                <a:lnTo>
                  <a:pt x="44372" y="541147"/>
                </a:lnTo>
                <a:lnTo>
                  <a:pt x="25451" y="502616"/>
                </a:lnTo>
                <a:lnTo>
                  <a:pt x="11529" y="462036"/>
                </a:lnTo>
                <a:lnTo>
                  <a:pt x="2937" y="419688"/>
                </a:lnTo>
                <a:lnTo>
                  <a:pt x="0" y="375855"/>
                </a:lnTo>
              </a:path>
            </a:pathLst>
          </a:custGeom>
          <a:noFill/>
          <a:ln w="38160">
            <a:solidFill>
              <a:srgbClr val="0085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42"/>
          <p:cNvSpPr/>
          <p:nvPr/>
        </p:nvSpPr>
        <p:spPr>
          <a:xfrm>
            <a:off x="1634400" y="2304000"/>
            <a:ext cx="871200" cy="298440"/>
          </a:xfrm>
          <a:prstGeom prst="rect">
            <a:avLst/>
          </a:prstGeom>
          <a:blipFill>
            <a:blip r:embed="rId2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43"/>
          <p:cNvSpPr/>
          <p:nvPr/>
        </p:nvSpPr>
        <p:spPr>
          <a:xfrm>
            <a:off x="1641240" y="1873080"/>
            <a:ext cx="871200" cy="428760"/>
          </a:xfrm>
          <a:prstGeom prst="rect">
            <a:avLst/>
          </a:prstGeom>
          <a:blipFill>
            <a:blip r:embed="rId2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44"/>
          <p:cNvSpPr/>
          <p:nvPr/>
        </p:nvSpPr>
        <p:spPr>
          <a:xfrm>
            <a:off x="3395880" y="1729080"/>
            <a:ext cx="1225800" cy="1105200"/>
          </a:xfrm>
          <a:prstGeom prst="rect">
            <a:avLst/>
          </a:prstGeom>
          <a:blipFill>
            <a:blip r:embed="rId2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45"/>
          <p:cNvSpPr/>
          <p:nvPr/>
        </p:nvSpPr>
        <p:spPr>
          <a:xfrm>
            <a:off x="3527280" y="1860480"/>
            <a:ext cx="872640" cy="751320"/>
          </a:xfrm>
          <a:custGeom>
            <a:avLst/>
            <a:gdLst/>
            <a:ahLst/>
            <a:rect l="0" t="0" r="r" b="b"/>
            <a:pathLst>
              <a:path w="873126" h="751701">
                <a:moveTo>
                  <a:pt x="436562" y="0"/>
                </a:moveTo>
                <a:lnTo>
                  <a:pt x="385649" y="2528"/>
                </a:lnTo>
                <a:lnTo>
                  <a:pt x="336461" y="9926"/>
                </a:lnTo>
                <a:lnTo>
                  <a:pt x="289326" y="21911"/>
                </a:lnTo>
                <a:lnTo>
                  <a:pt x="244572" y="38202"/>
                </a:lnTo>
                <a:lnTo>
                  <a:pt x="202525" y="58515"/>
                </a:lnTo>
                <a:lnTo>
                  <a:pt x="163513" y="82570"/>
                </a:lnTo>
                <a:lnTo>
                  <a:pt x="127865" y="110085"/>
                </a:lnTo>
                <a:lnTo>
                  <a:pt x="95907" y="140776"/>
                </a:lnTo>
                <a:lnTo>
                  <a:pt x="67966" y="174363"/>
                </a:lnTo>
                <a:lnTo>
                  <a:pt x="44372" y="210563"/>
                </a:lnTo>
                <a:lnTo>
                  <a:pt x="25450" y="249094"/>
                </a:lnTo>
                <a:lnTo>
                  <a:pt x="11529" y="289675"/>
                </a:lnTo>
                <a:lnTo>
                  <a:pt x="2937" y="332023"/>
                </a:lnTo>
                <a:lnTo>
                  <a:pt x="0" y="375856"/>
                </a:lnTo>
                <a:lnTo>
                  <a:pt x="2937" y="419687"/>
                </a:lnTo>
                <a:lnTo>
                  <a:pt x="11529" y="462032"/>
                </a:lnTo>
                <a:lnTo>
                  <a:pt x="25450" y="502611"/>
                </a:lnTo>
                <a:lnTo>
                  <a:pt x="44372" y="541141"/>
                </a:lnTo>
                <a:lnTo>
                  <a:pt x="67966" y="577340"/>
                </a:lnTo>
                <a:lnTo>
                  <a:pt x="95907" y="610925"/>
                </a:lnTo>
                <a:lnTo>
                  <a:pt x="127865" y="641616"/>
                </a:lnTo>
                <a:lnTo>
                  <a:pt x="163513" y="669130"/>
                </a:lnTo>
                <a:lnTo>
                  <a:pt x="202525" y="693184"/>
                </a:lnTo>
                <a:lnTo>
                  <a:pt x="244572" y="713498"/>
                </a:lnTo>
                <a:lnTo>
                  <a:pt x="289326" y="729788"/>
                </a:lnTo>
                <a:lnTo>
                  <a:pt x="336461" y="741773"/>
                </a:lnTo>
                <a:lnTo>
                  <a:pt x="385649" y="749171"/>
                </a:lnTo>
                <a:lnTo>
                  <a:pt x="436562" y="751700"/>
                </a:lnTo>
                <a:lnTo>
                  <a:pt x="487475" y="749171"/>
                </a:lnTo>
                <a:lnTo>
                  <a:pt x="536663" y="741773"/>
                </a:lnTo>
                <a:lnTo>
                  <a:pt x="583798" y="729788"/>
                </a:lnTo>
                <a:lnTo>
                  <a:pt x="628552" y="713498"/>
                </a:lnTo>
                <a:lnTo>
                  <a:pt x="670599" y="693184"/>
                </a:lnTo>
                <a:lnTo>
                  <a:pt x="709611" y="669130"/>
                </a:lnTo>
                <a:lnTo>
                  <a:pt x="745259" y="641616"/>
                </a:lnTo>
                <a:lnTo>
                  <a:pt x="777217" y="610925"/>
                </a:lnTo>
                <a:lnTo>
                  <a:pt x="805158" y="577340"/>
                </a:lnTo>
                <a:lnTo>
                  <a:pt x="828752" y="541141"/>
                </a:lnTo>
                <a:lnTo>
                  <a:pt x="847674" y="502611"/>
                </a:lnTo>
                <a:lnTo>
                  <a:pt x="861595" y="462032"/>
                </a:lnTo>
                <a:lnTo>
                  <a:pt x="870187" y="419687"/>
                </a:lnTo>
                <a:lnTo>
                  <a:pt x="873125" y="375856"/>
                </a:lnTo>
                <a:lnTo>
                  <a:pt x="870187" y="332023"/>
                </a:lnTo>
                <a:lnTo>
                  <a:pt x="861595" y="289675"/>
                </a:lnTo>
                <a:lnTo>
                  <a:pt x="847674" y="249094"/>
                </a:lnTo>
                <a:lnTo>
                  <a:pt x="828752" y="210563"/>
                </a:lnTo>
                <a:lnTo>
                  <a:pt x="805158" y="174363"/>
                </a:lnTo>
                <a:lnTo>
                  <a:pt x="777217" y="140776"/>
                </a:lnTo>
                <a:lnTo>
                  <a:pt x="745259" y="110085"/>
                </a:lnTo>
                <a:lnTo>
                  <a:pt x="709611" y="82570"/>
                </a:lnTo>
                <a:lnTo>
                  <a:pt x="670599" y="58515"/>
                </a:lnTo>
                <a:lnTo>
                  <a:pt x="628552" y="38202"/>
                </a:lnTo>
                <a:lnTo>
                  <a:pt x="583798" y="21911"/>
                </a:lnTo>
                <a:lnTo>
                  <a:pt x="536663" y="9926"/>
                </a:lnTo>
                <a:lnTo>
                  <a:pt x="487475" y="2528"/>
                </a:lnTo>
                <a:lnTo>
                  <a:pt x="436562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46"/>
          <p:cNvSpPr/>
          <p:nvPr/>
        </p:nvSpPr>
        <p:spPr>
          <a:xfrm>
            <a:off x="3527280" y="1860480"/>
            <a:ext cx="872640" cy="751320"/>
          </a:xfrm>
          <a:custGeom>
            <a:avLst/>
            <a:gdLst/>
            <a:ahLst/>
            <a:rect l="0" t="0" r="r" b="b"/>
            <a:pathLst>
              <a:path w="873126" h="751712">
                <a:moveTo>
                  <a:pt x="0" y="375855"/>
                </a:moveTo>
                <a:lnTo>
                  <a:pt x="2937" y="332022"/>
                </a:lnTo>
                <a:lnTo>
                  <a:pt x="11529" y="289675"/>
                </a:lnTo>
                <a:lnTo>
                  <a:pt x="25451" y="249095"/>
                </a:lnTo>
                <a:lnTo>
                  <a:pt x="44372" y="210564"/>
                </a:lnTo>
                <a:lnTo>
                  <a:pt x="67967" y="174364"/>
                </a:lnTo>
                <a:lnTo>
                  <a:pt x="95907" y="140777"/>
                </a:lnTo>
                <a:lnTo>
                  <a:pt x="127866" y="110085"/>
                </a:lnTo>
                <a:lnTo>
                  <a:pt x="163515" y="82571"/>
                </a:lnTo>
                <a:lnTo>
                  <a:pt x="202526" y="58516"/>
                </a:lnTo>
                <a:lnTo>
                  <a:pt x="244573" y="38202"/>
                </a:lnTo>
                <a:lnTo>
                  <a:pt x="289328" y="21911"/>
                </a:lnTo>
                <a:lnTo>
                  <a:pt x="336462" y="9926"/>
                </a:lnTo>
                <a:lnTo>
                  <a:pt x="385650" y="2528"/>
                </a:lnTo>
                <a:lnTo>
                  <a:pt x="436562" y="0"/>
                </a:lnTo>
                <a:lnTo>
                  <a:pt x="487475" y="2528"/>
                </a:lnTo>
                <a:lnTo>
                  <a:pt x="536662" y="9926"/>
                </a:lnTo>
                <a:lnTo>
                  <a:pt x="583797" y="21911"/>
                </a:lnTo>
                <a:lnTo>
                  <a:pt x="628551" y="38202"/>
                </a:lnTo>
                <a:lnTo>
                  <a:pt x="670598" y="58516"/>
                </a:lnTo>
                <a:lnTo>
                  <a:pt x="709610" y="82571"/>
                </a:lnTo>
                <a:lnTo>
                  <a:pt x="745259" y="110085"/>
                </a:lnTo>
                <a:lnTo>
                  <a:pt x="777217" y="140777"/>
                </a:lnTo>
                <a:lnTo>
                  <a:pt x="805157" y="174364"/>
                </a:lnTo>
                <a:lnTo>
                  <a:pt x="828752" y="210564"/>
                </a:lnTo>
                <a:lnTo>
                  <a:pt x="847674" y="249095"/>
                </a:lnTo>
                <a:lnTo>
                  <a:pt x="861595" y="289675"/>
                </a:lnTo>
                <a:lnTo>
                  <a:pt x="870188" y="332022"/>
                </a:lnTo>
                <a:lnTo>
                  <a:pt x="873125" y="375855"/>
                </a:lnTo>
                <a:lnTo>
                  <a:pt x="870188" y="419688"/>
                </a:lnTo>
                <a:lnTo>
                  <a:pt x="861595" y="462036"/>
                </a:lnTo>
                <a:lnTo>
                  <a:pt x="847674" y="502616"/>
                </a:lnTo>
                <a:lnTo>
                  <a:pt x="828752" y="541147"/>
                </a:lnTo>
                <a:lnTo>
                  <a:pt x="805157" y="577347"/>
                </a:lnTo>
                <a:lnTo>
                  <a:pt x="777217" y="610934"/>
                </a:lnTo>
                <a:lnTo>
                  <a:pt x="745259" y="641625"/>
                </a:lnTo>
                <a:lnTo>
                  <a:pt x="709610" y="669140"/>
                </a:lnTo>
                <a:lnTo>
                  <a:pt x="670598" y="693195"/>
                </a:lnTo>
                <a:lnTo>
                  <a:pt x="628551" y="713508"/>
                </a:lnTo>
                <a:lnTo>
                  <a:pt x="583797" y="729799"/>
                </a:lnTo>
                <a:lnTo>
                  <a:pt x="536662" y="741784"/>
                </a:lnTo>
                <a:lnTo>
                  <a:pt x="487475" y="749182"/>
                </a:lnTo>
                <a:lnTo>
                  <a:pt x="436562" y="751711"/>
                </a:lnTo>
                <a:lnTo>
                  <a:pt x="385650" y="749182"/>
                </a:lnTo>
                <a:lnTo>
                  <a:pt x="336462" y="741784"/>
                </a:lnTo>
                <a:lnTo>
                  <a:pt x="289328" y="729799"/>
                </a:lnTo>
                <a:lnTo>
                  <a:pt x="244573" y="713508"/>
                </a:lnTo>
                <a:lnTo>
                  <a:pt x="202526" y="693195"/>
                </a:lnTo>
                <a:lnTo>
                  <a:pt x="163515" y="669140"/>
                </a:lnTo>
                <a:lnTo>
                  <a:pt x="127866" y="641625"/>
                </a:lnTo>
                <a:lnTo>
                  <a:pt x="95907" y="610934"/>
                </a:lnTo>
                <a:lnTo>
                  <a:pt x="67967" y="577347"/>
                </a:lnTo>
                <a:lnTo>
                  <a:pt x="44372" y="541147"/>
                </a:lnTo>
                <a:lnTo>
                  <a:pt x="25451" y="502616"/>
                </a:lnTo>
                <a:lnTo>
                  <a:pt x="11529" y="462036"/>
                </a:lnTo>
                <a:lnTo>
                  <a:pt x="2937" y="419688"/>
                </a:lnTo>
                <a:lnTo>
                  <a:pt x="0" y="375855"/>
                </a:lnTo>
              </a:path>
            </a:pathLst>
          </a:custGeom>
          <a:noFill/>
          <a:ln w="38160">
            <a:solidFill>
              <a:srgbClr val="0085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47"/>
          <p:cNvSpPr/>
          <p:nvPr/>
        </p:nvSpPr>
        <p:spPr>
          <a:xfrm>
            <a:off x="3612600" y="2042640"/>
            <a:ext cx="722520" cy="224640"/>
          </a:xfrm>
          <a:prstGeom prst="rect">
            <a:avLst/>
          </a:prstGeom>
          <a:blipFill>
            <a:blip r:embed="rId2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48"/>
          <p:cNvSpPr/>
          <p:nvPr/>
        </p:nvSpPr>
        <p:spPr>
          <a:xfrm>
            <a:off x="3850200" y="2323440"/>
            <a:ext cx="281160" cy="288720"/>
          </a:xfrm>
          <a:prstGeom prst="rect">
            <a:avLst/>
          </a:prstGeom>
          <a:blipFill>
            <a:blip r:embed="rId2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49"/>
          <p:cNvSpPr/>
          <p:nvPr/>
        </p:nvSpPr>
        <p:spPr>
          <a:xfrm>
            <a:off x="2971800" y="2813760"/>
            <a:ext cx="1225800" cy="1105200"/>
          </a:xfrm>
          <a:prstGeom prst="rect">
            <a:avLst/>
          </a:prstGeom>
          <a:blipFill>
            <a:blip r:embed="rId3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50"/>
          <p:cNvSpPr/>
          <p:nvPr/>
        </p:nvSpPr>
        <p:spPr>
          <a:xfrm>
            <a:off x="3105000" y="2946960"/>
            <a:ext cx="871560" cy="750240"/>
          </a:xfrm>
          <a:custGeom>
            <a:avLst/>
            <a:gdLst/>
            <a:ahLst/>
            <a:rect l="0" t="0" r="r" b="b"/>
            <a:pathLst>
              <a:path w="871538" h="750342">
                <a:moveTo>
                  <a:pt x="435775" y="0"/>
                </a:moveTo>
                <a:lnTo>
                  <a:pt x="384953" y="2524"/>
                </a:lnTo>
                <a:lnTo>
                  <a:pt x="335854" y="9908"/>
                </a:lnTo>
                <a:lnTo>
                  <a:pt x="288803" y="21871"/>
                </a:lnTo>
                <a:lnTo>
                  <a:pt x="244129" y="38132"/>
                </a:lnTo>
                <a:lnTo>
                  <a:pt x="202158" y="58409"/>
                </a:lnTo>
                <a:lnTo>
                  <a:pt x="163217" y="82420"/>
                </a:lnTo>
                <a:lnTo>
                  <a:pt x="127633" y="109885"/>
                </a:lnTo>
                <a:lnTo>
                  <a:pt x="95733" y="140520"/>
                </a:lnTo>
                <a:lnTo>
                  <a:pt x="67843" y="174046"/>
                </a:lnTo>
                <a:lnTo>
                  <a:pt x="44291" y="210180"/>
                </a:lnTo>
                <a:lnTo>
                  <a:pt x="25404" y="248641"/>
                </a:lnTo>
                <a:lnTo>
                  <a:pt x="11508" y="289147"/>
                </a:lnTo>
                <a:lnTo>
                  <a:pt x="2931" y="331417"/>
                </a:lnTo>
                <a:lnTo>
                  <a:pt x="0" y="375170"/>
                </a:lnTo>
                <a:lnTo>
                  <a:pt x="2931" y="418923"/>
                </a:lnTo>
                <a:lnTo>
                  <a:pt x="11508" y="461193"/>
                </a:lnTo>
                <a:lnTo>
                  <a:pt x="25404" y="501700"/>
                </a:lnTo>
                <a:lnTo>
                  <a:pt x="44291" y="540161"/>
                </a:lnTo>
                <a:lnTo>
                  <a:pt x="67843" y="576295"/>
                </a:lnTo>
                <a:lnTo>
                  <a:pt x="95733" y="609820"/>
                </a:lnTo>
                <a:lnTo>
                  <a:pt x="127633" y="640456"/>
                </a:lnTo>
                <a:lnTo>
                  <a:pt x="163217" y="667920"/>
                </a:lnTo>
                <a:lnTo>
                  <a:pt x="202158" y="691931"/>
                </a:lnTo>
                <a:lnTo>
                  <a:pt x="244129" y="712208"/>
                </a:lnTo>
                <a:lnTo>
                  <a:pt x="288803" y="728469"/>
                </a:lnTo>
                <a:lnTo>
                  <a:pt x="335854" y="740432"/>
                </a:lnTo>
                <a:lnTo>
                  <a:pt x="384953" y="747817"/>
                </a:lnTo>
                <a:lnTo>
                  <a:pt x="435775" y="750341"/>
                </a:lnTo>
                <a:lnTo>
                  <a:pt x="486594" y="747817"/>
                </a:lnTo>
                <a:lnTo>
                  <a:pt x="535691" y="740432"/>
                </a:lnTo>
                <a:lnTo>
                  <a:pt x="582739" y="728469"/>
                </a:lnTo>
                <a:lnTo>
                  <a:pt x="627412" y="712208"/>
                </a:lnTo>
                <a:lnTo>
                  <a:pt x="669382" y="691931"/>
                </a:lnTo>
                <a:lnTo>
                  <a:pt x="708322" y="667920"/>
                </a:lnTo>
                <a:lnTo>
                  <a:pt x="743905" y="640456"/>
                </a:lnTo>
                <a:lnTo>
                  <a:pt x="775805" y="609820"/>
                </a:lnTo>
                <a:lnTo>
                  <a:pt x="803694" y="576295"/>
                </a:lnTo>
                <a:lnTo>
                  <a:pt x="827246" y="540161"/>
                </a:lnTo>
                <a:lnTo>
                  <a:pt x="846133" y="501700"/>
                </a:lnTo>
                <a:lnTo>
                  <a:pt x="860028" y="461193"/>
                </a:lnTo>
                <a:lnTo>
                  <a:pt x="868605" y="418923"/>
                </a:lnTo>
                <a:lnTo>
                  <a:pt x="871537" y="375170"/>
                </a:lnTo>
                <a:lnTo>
                  <a:pt x="868605" y="331417"/>
                </a:lnTo>
                <a:lnTo>
                  <a:pt x="860028" y="289147"/>
                </a:lnTo>
                <a:lnTo>
                  <a:pt x="846133" y="248641"/>
                </a:lnTo>
                <a:lnTo>
                  <a:pt x="827246" y="210180"/>
                </a:lnTo>
                <a:lnTo>
                  <a:pt x="803694" y="174046"/>
                </a:lnTo>
                <a:lnTo>
                  <a:pt x="775805" y="140520"/>
                </a:lnTo>
                <a:lnTo>
                  <a:pt x="743905" y="109885"/>
                </a:lnTo>
                <a:lnTo>
                  <a:pt x="708322" y="82420"/>
                </a:lnTo>
                <a:lnTo>
                  <a:pt x="669382" y="58409"/>
                </a:lnTo>
                <a:lnTo>
                  <a:pt x="627412" y="38132"/>
                </a:lnTo>
                <a:lnTo>
                  <a:pt x="582739" y="21871"/>
                </a:lnTo>
                <a:lnTo>
                  <a:pt x="535691" y="9908"/>
                </a:lnTo>
                <a:lnTo>
                  <a:pt x="486594" y="2524"/>
                </a:lnTo>
                <a:lnTo>
                  <a:pt x="435775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51"/>
          <p:cNvSpPr/>
          <p:nvPr/>
        </p:nvSpPr>
        <p:spPr>
          <a:xfrm>
            <a:off x="3105000" y="2946960"/>
            <a:ext cx="871560" cy="750240"/>
          </a:xfrm>
          <a:custGeom>
            <a:avLst/>
            <a:gdLst/>
            <a:ahLst/>
            <a:rect l="0" t="0" r="r" b="b"/>
            <a:pathLst>
              <a:path w="871538" h="750344">
                <a:moveTo>
                  <a:pt x="0" y="375171"/>
                </a:moveTo>
                <a:lnTo>
                  <a:pt x="2931" y="331418"/>
                </a:lnTo>
                <a:lnTo>
                  <a:pt x="11508" y="289148"/>
                </a:lnTo>
                <a:lnTo>
                  <a:pt x="25404" y="248641"/>
                </a:lnTo>
                <a:lnTo>
                  <a:pt x="44291" y="210180"/>
                </a:lnTo>
                <a:lnTo>
                  <a:pt x="67843" y="174046"/>
                </a:lnTo>
                <a:lnTo>
                  <a:pt x="95733" y="140520"/>
                </a:lnTo>
                <a:lnTo>
                  <a:pt x="127633" y="109885"/>
                </a:lnTo>
                <a:lnTo>
                  <a:pt x="163217" y="82420"/>
                </a:lnTo>
                <a:lnTo>
                  <a:pt x="202158" y="58409"/>
                </a:lnTo>
                <a:lnTo>
                  <a:pt x="244128" y="38132"/>
                </a:lnTo>
                <a:lnTo>
                  <a:pt x="288801" y="21871"/>
                </a:lnTo>
                <a:lnTo>
                  <a:pt x="335850" y="9908"/>
                </a:lnTo>
                <a:lnTo>
                  <a:pt x="384948" y="2524"/>
                </a:lnTo>
                <a:lnTo>
                  <a:pt x="435768" y="0"/>
                </a:lnTo>
                <a:lnTo>
                  <a:pt x="486588" y="2524"/>
                </a:lnTo>
                <a:lnTo>
                  <a:pt x="535686" y="9908"/>
                </a:lnTo>
                <a:lnTo>
                  <a:pt x="582735" y="21871"/>
                </a:lnTo>
                <a:lnTo>
                  <a:pt x="627408" y="38132"/>
                </a:lnTo>
                <a:lnTo>
                  <a:pt x="669379" y="58409"/>
                </a:lnTo>
                <a:lnTo>
                  <a:pt x="708319" y="82420"/>
                </a:lnTo>
                <a:lnTo>
                  <a:pt x="743903" y="109885"/>
                </a:lnTo>
                <a:lnTo>
                  <a:pt x="775803" y="140520"/>
                </a:lnTo>
                <a:lnTo>
                  <a:pt x="803693" y="174046"/>
                </a:lnTo>
                <a:lnTo>
                  <a:pt x="827245" y="210180"/>
                </a:lnTo>
                <a:lnTo>
                  <a:pt x="846132" y="248641"/>
                </a:lnTo>
                <a:lnTo>
                  <a:pt x="860028" y="289148"/>
                </a:lnTo>
                <a:lnTo>
                  <a:pt x="868605" y="331418"/>
                </a:lnTo>
                <a:lnTo>
                  <a:pt x="871537" y="375171"/>
                </a:lnTo>
                <a:lnTo>
                  <a:pt x="868605" y="418924"/>
                </a:lnTo>
                <a:lnTo>
                  <a:pt x="860028" y="461195"/>
                </a:lnTo>
                <a:lnTo>
                  <a:pt x="846132" y="501701"/>
                </a:lnTo>
                <a:lnTo>
                  <a:pt x="827245" y="540162"/>
                </a:lnTo>
                <a:lnTo>
                  <a:pt x="803693" y="576296"/>
                </a:lnTo>
                <a:lnTo>
                  <a:pt x="775803" y="609822"/>
                </a:lnTo>
                <a:lnTo>
                  <a:pt x="743903" y="640458"/>
                </a:lnTo>
                <a:lnTo>
                  <a:pt x="708319" y="667922"/>
                </a:lnTo>
                <a:lnTo>
                  <a:pt x="669379" y="691933"/>
                </a:lnTo>
                <a:lnTo>
                  <a:pt x="627408" y="712210"/>
                </a:lnTo>
                <a:lnTo>
                  <a:pt x="582735" y="728471"/>
                </a:lnTo>
                <a:lnTo>
                  <a:pt x="535686" y="740434"/>
                </a:lnTo>
                <a:lnTo>
                  <a:pt x="486588" y="747819"/>
                </a:lnTo>
                <a:lnTo>
                  <a:pt x="435768" y="750343"/>
                </a:lnTo>
                <a:lnTo>
                  <a:pt x="384948" y="747819"/>
                </a:lnTo>
                <a:lnTo>
                  <a:pt x="335850" y="740434"/>
                </a:lnTo>
                <a:lnTo>
                  <a:pt x="288801" y="728471"/>
                </a:lnTo>
                <a:lnTo>
                  <a:pt x="244128" y="712210"/>
                </a:lnTo>
                <a:lnTo>
                  <a:pt x="202158" y="691933"/>
                </a:lnTo>
                <a:lnTo>
                  <a:pt x="163217" y="667922"/>
                </a:lnTo>
                <a:lnTo>
                  <a:pt x="127633" y="640458"/>
                </a:lnTo>
                <a:lnTo>
                  <a:pt x="95733" y="609822"/>
                </a:lnTo>
                <a:lnTo>
                  <a:pt x="67843" y="576296"/>
                </a:lnTo>
                <a:lnTo>
                  <a:pt x="44291" y="540162"/>
                </a:lnTo>
                <a:lnTo>
                  <a:pt x="25404" y="501701"/>
                </a:lnTo>
                <a:lnTo>
                  <a:pt x="11508" y="461195"/>
                </a:lnTo>
                <a:lnTo>
                  <a:pt x="2931" y="418924"/>
                </a:lnTo>
                <a:lnTo>
                  <a:pt x="0" y="375171"/>
                </a:lnTo>
              </a:path>
            </a:pathLst>
          </a:custGeom>
          <a:noFill/>
          <a:ln w="38160">
            <a:solidFill>
              <a:srgbClr val="00729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52"/>
          <p:cNvSpPr/>
          <p:nvPr/>
        </p:nvSpPr>
        <p:spPr>
          <a:xfrm>
            <a:off x="5607000" y="2813760"/>
            <a:ext cx="1225800" cy="1105200"/>
          </a:xfrm>
          <a:prstGeom prst="rect">
            <a:avLst/>
          </a:prstGeom>
          <a:blipFill>
            <a:blip r:embed="rId3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53"/>
          <p:cNvSpPr/>
          <p:nvPr/>
        </p:nvSpPr>
        <p:spPr>
          <a:xfrm>
            <a:off x="5737320" y="2946960"/>
            <a:ext cx="872640" cy="750240"/>
          </a:xfrm>
          <a:custGeom>
            <a:avLst/>
            <a:gdLst/>
            <a:ahLst/>
            <a:rect l="0" t="0" r="r" b="b"/>
            <a:pathLst>
              <a:path w="873126" h="750342">
                <a:moveTo>
                  <a:pt x="436562" y="0"/>
                </a:moveTo>
                <a:lnTo>
                  <a:pt x="385649" y="2524"/>
                </a:lnTo>
                <a:lnTo>
                  <a:pt x="336461" y="9908"/>
                </a:lnTo>
                <a:lnTo>
                  <a:pt x="289326" y="21871"/>
                </a:lnTo>
                <a:lnTo>
                  <a:pt x="244572" y="38132"/>
                </a:lnTo>
                <a:lnTo>
                  <a:pt x="202525" y="58409"/>
                </a:lnTo>
                <a:lnTo>
                  <a:pt x="163513" y="82420"/>
                </a:lnTo>
                <a:lnTo>
                  <a:pt x="127865" y="109885"/>
                </a:lnTo>
                <a:lnTo>
                  <a:pt x="95907" y="140520"/>
                </a:lnTo>
                <a:lnTo>
                  <a:pt x="67966" y="174046"/>
                </a:lnTo>
                <a:lnTo>
                  <a:pt x="44372" y="210180"/>
                </a:lnTo>
                <a:lnTo>
                  <a:pt x="25450" y="248641"/>
                </a:lnTo>
                <a:lnTo>
                  <a:pt x="11529" y="289147"/>
                </a:lnTo>
                <a:lnTo>
                  <a:pt x="2937" y="331417"/>
                </a:lnTo>
                <a:lnTo>
                  <a:pt x="0" y="375170"/>
                </a:lnTo>
                <a:lnTo>
                  <a:pt x="2937" y="418923"/>
                </a:lnTo>
                <a:lnTo>
                  <a:pt x="11529" y="461193"/>
                </a:lnTo>
                <a:lnTo>
                  <a:pt x="25450" y="501700"/>
                </a:lnTo>
                <a:lnTo>
                  <a:pt x="44372" y="540161"/>
                </a:lnTo>
                <a:lnTo>
                  <a:pt x="67966" y="576295"/>
                </a:lnTo>
                <a:lnTo>
                  <a:pt x="95907" y="609820"/>
                </a:lnTo>
                <a:lnTo>
                  <a:pt x="127865" y="640456"/>
                </a:lnTo>
                <a:lnTo>
                  <a:pt x="163513" y="667920"/>
                </a:lnTo>
                <a:lnTo>
                  <a:pt x="202525" y="691931"/>
                </a:lnTo>
                <a:lnTo>
                  <a:pt x="244572" y="712208"/>
                </a:lnTo>
                <a:lnTo>
                  <a:pt x="289326" y="728469"/>
                </a:lnTo>
                <a:lnTo>
                  <a:pt x="336461" y="740432"/>
                </a:lnTo>
                <a:lnTo>
                  <a:pt x="385649" y="747817"/>
                </a:lnTo>
                <a:lnTo>
                  <a:pt x="436562" y="750341"/>
                </a:lnTo>
                <a:lnTo>
                  <a:pt x="487475" y="747817"/>
                </a:lnTo>
                <a:lnTo>
                  <a:pt x="536663" y="740432"/>
                </a:lnTo>
                <a:lnTo>
                  <a:pt x="583798" y="728469"/>
                </a:lnTo>
                <a:lnTo>
                  <a:pt x="628552" y="712208"/>
                </a:lnTo>
                <a:lnTo>
                  <a:pt x="670599" y="691931"/>
                </a:lnTo>
                <a:lnTo>
                  <a:pt x="709611" y="667920"/>
                </a:lnTo>
                <a:lnTo>
                  <a:pt x="745259" y="640456"/>
                </a:lnTo>
                <a:lnTo>
                  <a:pt x="777217" y="609820"/>
                </a:lnTo>
                <a:lnTo>
                  <a:pt x="805158" y="576295"/>
                </a:lnTo>
                <a:lnTo>
                  <a:pt x="828752" y="540161"/>
                </a:lnTo>
                <a:lnTo>
                  <a:pt x="847674" y="501700"/>
                </a:lnTo>
                <a:lnTo>
                  <a:pt x="861595" y="461193"/>
                </a:lnTo>
                <a:lnTo>
                  <a:pt x="870187" y="418923"/>
                </a:lnTo>
                <a:lnTo>
                  <a:pt x="873125" y="375170"/>
                </a:lnTo>
                <a:lnTo>
                  <a:pt x="870187" y="331417"/>
                </a:lnTo>
                <a:lnTo>
                  <a:pt x="861595" y="289147"/>
                </a:lnTo>
                <a:lnTo>
                  <a:pt x="847674" y="248641"/>
                </a:lnTo>
                <a:lnTo>
                  <a:pt x="828752" y="210180"/>
                </a:lnTo>
                <a:lnTo>
                  <a:pt x="805158" y="174046"/>
                </a:lnTo>
                <a:lnTo>
                  <a:pt x="777217" y="140520"/>
                </a:lnTo>
                <a:lnTo>
                  <a:pt x="745259" y="109885"/>
                </a:lnTo>
                <a:lnTo>
                  <a:pt x="709611" y="82420"/>
                </a:lnTo>
                <a:lnTo>
                  <a:pt x="670599" y="58409"/>
                </a:lnTo>
                <a:lnTo>
                  <a:pt x="628552" y="38132"/>
                </a:lnTo>
                <a:lnTo>
                  <a:pt x="583798" y="21871"/>
                </a:lnTo>
                <a:lnTo>
                  <a:pt x="536663" y="9908"/>
                </a:lnTo>
                <a:lnTo>
                  <a:pt x="487475" y="2524"/>
                </a:lnTo>
                <a:lnTo>
                  <a:pt x="436562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54"/>
          <p:cNvSpPr/>
          <p:nvPr/>
        </p:nvSpPr>
        <p:spPr>
          <a:xfrm>
            <a:off x="5737320" y="2946960"/>
            <a:ext cx="872640" cy="750240"/>
          </a:xfrm>
          <a:custGeom>
            <a:avLst/>
            <a:gdLst/>
            <a:ahLst/>
            <a:rect l="0" t="0" r="r" b="b"/>
            <a:pathLst>
              <a:path w="873126" h="750344">
                <a:moveTo>
                  <a:pt x="0" y="375171"/>
                </a:moveTo>
                <a:lnTo>
                  <a:pt x="2937" y="331418"/>
                </a:lnTo>
                <a:lnTo>
                  <a:pt x="11529" y="289148"/>
                </a:lnTo>
                <a:lnTo>
                  <a:pt x="25451" y="248641"/>
                </a:lnTo>
                <a:lnTo>
                  <a:pt x="44372" y="210180"/>
                </a:lnTo>
                <a:lnTo>
                  <a:pt x="67967" y="174046"/>
                </a:lnTo>
                <a:lnTo>
                  <a:pt x="95907" y="140520"/>
                </a:lnTo>
                <a:lnTo>
                  <a:pt x="127866" y="109885"/>
                </a:lnTo>
                <a:lnTo>
                  <a:pt x="163515" y="82420"/>
                </a:lnTo>
                <a:lnTo>
                  <a:pt x="202526" y="58409"/>
                </a:lnTo>
                <a:lnTo>
                  <a:pt x="244573" y="38132"/>
                </a:lnTo>
                <a:lnTo>
                  <a:pt x="289328" y="21871"/>
                </a:lnTo>
                <a:lnTo>
                  <a:pt x="336463" y="9908"/>
                </a:lnTo>
                <a:lnTo>
                  <a:pt x="385650" y="2524"/>
                </a:lnTo>
                <a:lnTo>
                  <a:pt x="436562" y="0"/>
                </a:lnTo>
                <a:lnTo>
                  <a:pt x="487475" y="2524"/>
                </a:lnTo>
                <a:lnTo>
                  <a:pt x="536662" y="9908"/>
                </a:lnTo>
                <a:lnTo>
                  <a:pt x="583797" y="21871"/>
                </a:lnTo>
                <a:lnTo>
                  <a:pt x="628551" y="38132"/>
                </a:lnTo>
                <a:lnTo>
                  <a:pt x="670598" y="58409"/>
                </a:lnTo>
                <a:lnTo>
                  <a:pt x="709610" y="82420"/>
                </a:lnTo>
                <a:lnTo>
                  <a:pt x="745259" y="109885"/>
                </a:lnTo>
                <a:lnTo>
                  <a:pt x="777217" y="140520"/>
                </a:lnTo>
                <a:lnTo>
                  <a:pt x="805157" y="174046"/>
                </a:lnTo>
                <a:lnTo>
                  <a:pt x="828752" y="210180"/>
                </a:lnTo>
                <a:lnTo>
                  <a:pt x="847674" y="248641"/>
                </a:lnTo>
                <a:lnTo>
                  <a:pt x="861595" y="289148"/>
                </a:lnTo>
                <a:lnTo>
                  <a:pt x="870188" y="331418"/>
                </a:lnTo>
                <a:lnTo>
                  <a:pt x="873125" y="375171"/>
                </a:lnTo>
                <a:lnTo>
                  <a:pt x="870188" y="418924"/>
                </a:lnTo>
                <a:lnTo>
                  <a:pt x="861595" y="461195"/>
                </a:lnTo>
                <a:lnTo>
                  <a:pt x="847674" y="501701"/>
                </a:lnTo>
                <a:lnTo>
                  <a:pt x="828752" y="540162"/>
                </a:lnTo>
                <a:lnTo>
                  <a:pt x="805157" y="576296"/>
                </a:lnTo>
                <a:lnTo>
                  <a:pt x="777217" y="609822"/>
                </a:lnTo>
                <a:lnTo>
                  <a:pt x="745259" y="640458"/>
                </a:lnTo>
                <a:lnTo>
                  <a:pt x="709610" y="667922"/>
                </a:lnTo>
                <a:lnTo>
                  <a:pt x="670598" y="691933"/>
                </a:lnTo>
                <a:lnTo>
                  <a:pt x="628551" y="712210"/>
                </a:lnTo>
                <a:lnTo>
                  <a:pt x="583797" y="728471"/>
                </a:lnTo>
                <a:lnTo>
                  <a:pt x="536662" y="740434"/>
                </a:lnTo>
                <a:lnTo>
                  <a:pt x="487475" y="747819"/>
                </a:lnTo>
                <a:lnTo>
                  <a:pt x="436562" y="750343"/>
                </a:lnTo>
                <a:lnTo>
                  <a:pt x="385650" y="747819"/>
                </a:lnTo>
                <a:lnTo>
                  <a:pt x="336463" y="740434"/>
                </a:lnTo>
                <a:lnTo>
                  <a:pt x="289328" y="728471"/>
                </a:lnTo>
                <a:lnTo>
                  <a:pt x="244573" y="712210"/>
                </a:lnTo>
                <a:lnTo>
                  <a:pt x="202526" y="691933"/>
                </a:lnTo>
                <a:lnTo>
                  <a:pt x="163515" y="667922"/>
                </a:lnTo>
                <a:lnTo>
                  <a:pt x="127866" y="640458"/>
                </a:lnTo>
                <a:lnTo>
                  <a:pt x="95907" y="609822"/>
                </a:lnTo>
                <a:lnTo>
                  <a:pt x="67967" y="576296"/>
                </a:lnTo>
                <a:lnTo>
                  <a:pt x="44372" y="540162"/>
                </a:lnTo>
                <a:lnTo>
                  <a:pt x="25451" y="501701"/>
                </a:lnTo>
                <a:lnTo>
                  <a:pt x="11529" y="461195"/>
                </a:lnTo>
                <a:lnTo>
                  <a:pt x="2937" y="418924"/>
                </a:lnTo>
                <a:lnTo>
                  <a:pt x="0" y="375171"/>
                </a:lnTo>
              </a:path>
            </a:pathLst>
          </a:custGeom>
          <a:noFill/>
          <a:ln w="38160">
            <a:solidFill>
              <a:srgbClr val="00729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55"/>
          <p:cNvSpPr/>
          <p:nvPr/>
        </p:nvSpPr>
        <p:spPr>
          <a:xfrm>
            <a:off x="5806440" y="3021120"/>
            <a:ext cx="767880" cy="586080"/>
          </a:xfrm>
          <a:prstGeom prst="rect">
            <a:avLst/>
          </a:prstGeom>
          <a:blipFill>
            <a:blip r:embed="rId3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56"/>
          <p:cNvSpPr/>
          <p:nvPr/>
        </p:nvSpPr>
        <p:spPr>
          <a:xfrm>
            <a:off x="3407040" y="3042000"/>
            <a:ext cx="285120" cy="270360"/>
          </a:xfrm>
          <a:prstGeom prst="rect">
            <a:avLst/>
          </a:prstGeom>
          <a:blipFill>
            <a:blip r:embed="rId3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57"/>
          <p:cNvSpPr/>
          <p:nvPr/>
        </p:nvSpPr>
        <p:spPr>
          <a:xfrm>
            <a:off x="3322080" y="3285000"/>
            <a:ext cx="420840" cy="173880"/>
          </a:xfrm>
          <a:prstGeom prst="rect">
            <a:avLst/>
          </a:prstGeom>
          <a:blipFill>
            <a:blip r:embed="rId3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58"/>
          <p:cNvSpPr/>
          <p:nvPr/>
        </p:nvSpPr>
        <p:spPr>
          <a:xfrm>
            <a:off x="3258000" y="3409920"/>
            <a:ext cx="620640" cy="173880"/>
          </a:xfrm>
          <a:prstGeom prst="rect">
            <a:avLst/>
          </a:prstGeom>
          <a:blipFill>
            <a:blip r:embed="rId3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TextShape 59"/>
          <p:cNvSpPr txBox="1"/>
          <p:nvPr/>
        </p:nvSpPr>
        <p:spPr>
          <a:xfrm>
            <a:off x="196200" y="181080"/>
            <a:ext cx="8750880" cy="85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IBM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Cloud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is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open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by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design</a:t>
            </a:r>
            <a:endParaRPr/>
          </a:p>
        </p:txBody>
      </p:sp>
      <p:sp>
        <p:nvSpPr>
          <p:cNvPr id="265" name="CustomShape 60"/>
          <p:cNvSpPr/>
          <p:nvPr/>
        </p:nvSpPr>
        <p:spPr>
          <a:xfrm>
            <a:off x="3429000" y="4019400"/>
            <a:ext cx="1676160" cy="990360"/>
          </a:xfrm>
          <a:prstGeom prst="rect">
            <a:avLst/>
          </a:prstGeom>
          <a:blipFill>
            <a:blip r:embed="rId3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61"/>
          <p:cNvSpPr/>
          <p:nvPr/>
        </p:nvSpPr>
        <p:spPr>
          <a:xfrm>
            <a:off x="2935440" y="3633120"/>
            <a:ext cx="4005360" cy="122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World Class Cloud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Infrastructure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IN" sz="1600" strike="noStrike">
                <a:solidFill>
                  <a:srgbClr val="ffffff"/>
                </a:solidFill>
                <a:latin typeface="Arial"/>
              </a:rPr>
              <a:t>Hybrid</a:t>
            </a:r>
            <a:r>
              <a:rPr b="1" lang="en-IN" sz="16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trike="noStrike">
                <a:solidFill>
                  <a:srgbClr val="ffffff"/>
                </a:solidFill>
                <a:latin typeface="Arial"/>
              </a:rPr>
              <a:t>Cloud</a:t>
            </a: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CustomShape 1"/>
          <p:cNvSpPr/>
          <p:nvPr/>
        </p:nvSpPr>
        <p:spPr>
          <a:xfrm>
            <a:off x="0" y="0"/>
            <a:ext cx="9143640" cy="694800"/>
          </a:xfrm>
          <a:custGeom>
            <a:avLst/>
            <a:gdLst/>
            <a:ahLst/>
            <a:rect l="0" t="0" r="r" b="b"/>
            <a:pathLst>
              <a:path w="9144001" h="695326">
                <a:moveTo>
                  <a:pt x="0" y="0"/>
                </a:moveTo>
                <a:lnTo>
                  <a:pt x="9144000" y="0"/>
                </a:lnTo>
                <a:lnTo>
                  <a:pt x="9144000" y="695325"/>
                </a:lnTo>
                <a:lnTo>
                  <a:pt x="0" y="695325"/>
                </a:lnTo>
                <a:lnTo>
                  <a:pt x="0" y="0"/>
                </a:lnTo>
              </a:path>
            </a:pathLst>
          </a:custGeom>
          <a:solidFill>
            <a:srgbClr val="54b0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6" name="CustomShape 2"/>
          <p:cNvSpPr/>
          <p:nvPr/>
        </p:nvSpPr>
        <p:spPr>
          <a:xfrm>
            <a:off x="8305920" y="0"/>
            <a:ext cx="837720" cy="30132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7" name="CustomShape 3"/>
          <p:cNvSpPr/>
          <p:nvPr/>
        </p:nvSpPr>
        <p:spPr>
          <a:xfrm>
            <a:off x="3994200" y="2597760"/>
            <a:ext cx="1258920" cy="2948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8" name="CustomShape 4"/>
          <p:cNvSpPr/>
          <p:nvPr/>
        </p:nvSpPr>
        <p:spPr>
          <a:xfrm>
            <a:off x="4038480" y="2724120"/>
            <a:ext cx="990360" cy="360"/>
          </a:xfrm>
          <a:custGeom>
            <a:avLst/>
            <a:gdLst/>
            <a:ahLst/>
            <a:rect l="0" t="0" r="r" b="b"/>
            <a:pathLst>
              <a:path w="990600" h="1">
                <a:moveTo>
                  <a:pt x="0" y="0"/>
                </a:moveTo>
                <a:lnTo>
                  <a:pt x="990599" y="0"/>
                </a:lnTo>
              </a:path>
            </a:pathLst>
          </a:custGeom>
          <a:noFill/>
          <a:ln w="25560">
            <a:solidFill>
              <a:srgbClr val="6a3a9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9" name="CustomShape 5"/>
          <p:cNvSpPr/>
          <p:nvPr/>
        </p:nvSpPr>
        <p:spPr>
          <a:xfrm>
            <a:off x="4989600" y="2665080"/>
            <a:ext cx="115920" cy="117720"/>
          </a:xfrm>
          <a:custGeom>
            <a:avLst/>
            <a:gdLst/>
            <a:ahLst/>
            <a:rect l="0" t="0" r="r" b="b"/>
            <a:pathLst>
              <a:path w="115913" h="117907">
                <a:moveTo>
                  <a:pt x="14846" y="0"/>
                </a:moveTo>
                <a:lnTo>
                  <a:pt x="7073" y="2044"/>
                </a:lnTo>
                <a:lnTo>
                  <a:pt x="0" y="14160"/>
                </a:lnTo>
                <a:lnTo>
                  <a:pt x="2044" y="21945"/>
                </a:lnTo>
                <a:lnTo>
                  <a:pt x="65506" y="58953"/>
                </a:lnTo>
                <a:lnTo>
                  <a:pt x="2044" y="95973"/>
                </a:lnTo>
                <a:lnTo>
                  <a:pt x="0" y="103746"/>
                </a:lnTo>
                <a:lnTo>
                  <a:pt x="7073" y="115862"/>
                </a:lnTo>
                <a:lnTo>
                  <a:pt x="14846" y="117906"/>
                </a:lnTo>
                <a:lnTo>
                  <a:pt x="115912" y="58953"/>
                </a:lnTo>
                <a:lnTo>
                  <a:pt x="14846" y="0"/>
                </a:lnTo>
              </a:path>
            </a:pathLst>
          </a:custGeom>
          <a:solidFill>
            <a:srgbClr val="6a3a9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0" name="CustomShape 6"/>
          <p:cNvSpPr/>
          <p:nvPr/>
        </p:nvSpPr>
        <p:spPr>
          <a:xfrm>
            <a:off x="1932840" y="768960"/>
            <a:ext cx="440280" cy="415584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1" name="CustomShape 7"/>
          <p:cNvSpPr/>
          <p:nvPr/>
        </p:nvSpPr>
        <p:spPr>
          <a:xfrm>
            <a:off x="1978560" y="1475640"/>
            <a:ext cx="369720" cy="275544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2" name="CustomShape 8"/>
          <p:cNvSpPr/>
          <p:nvPr/>
        </p:nvSpPr>
        <p:spPr>
          <a:xfrm>
            <a:off x="1981080" y="819000"/>
            <a:ext cx="291240" cy="4002840"/>
          </a:xfrm>
          <a:custGeom>
            <a:avLst/>
            <a:gdLst/>
            <a:ahLst/>
            <a:rect l="0" t="0" r="r" b="b"/>
            <a:pathLst>
              <a:path w="291110" h="4003027">
                <a:moveTo>
                  <a:pt x="242595" y="0"/>
                </a:moveTo>
                <a:lnTo>
                  <a:pt x="48526" y="0"/>
                </a:lnTo>
                <a:lnTo>
                  <a:pt x="29634" y="3811"/>
                </a:lnTo>
                <a:lnTo>
                  <a:pt x="14209" y="14208"/>
                </a:lnTo>
                <a:lnTo>
                  <a:pt x="3812" y="29628"/>
                </a:lnTo>
                <a:lnTo>
                  <a:pt x="0" y="48513"/>
                </a:lnTo>
                <a:lnTo>
                  <a:pt x="0" y="3954506"/>
                </a:lnTo>
                <a:lnTo>
                  <a:pt x="3812" y="3973392"/>
                </a:lnTo>
                <a:lnTo>
                  <a:pt x="14209" y="3988814"/>
                </a:lnTo>
                <a:lnTo>
                  <a:pt x="29634" y="3999213"/>
                </a:lnTo>
                <a:lnTo>
                  <a:pt x="48526" y="4003026"/>
                </a:lnTo>
                <a:lnTo>
                  <a:pt x="242595" y="4003026"/>
                </a:lnTo>
                <a:lnTo>
                  <a:pt x="261475" y="3999213"/>
                </a:lnTo>
                <a:lnTo>
                  <a:pt x="276896" y="3988814"/>
                </a:lnTo>
                <a:lnTo>
                  <a:pt x="287295" y="3973392"/>
                </a:lnTo>
                <a:lnTo>
                  <a:pt x="291109" y="3954506"/>
                </a:lnTo>
                <a:lnTo>
                  <a:pt x="291109" y="48513"/>
                </a:lnTo>
                <a:lnTo>
                  <a:pt x="287295" y="29628"/>
                </a:lnTo>
                <a:lnTo>
                  <a:pt x="276896" y="14208"/>
                </a:lnTo>
                <a:lnTo>
                  <a:pt x="261475" y="3811"/>
                </a:lnTo>
                <a:lnTo>
                  <a:pt x="242595" y="0"/>
                </a:lnTo>
              </a:path>
            </a:pathLst>
          </a:custGeom>
          <a:solidFill>
            <a:srgbClr val="0433ff">
              <a:alpha val="6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3" name="CustomShape 9"/>
          <p:cNvSpPr/>
          <p:nvPr/>
        </p:nvSpPr>
        <p:spPr>
          <a:xfrm>
            <a:off x="1981080" y="819000"/>
            <a:ext cx="291240" cy="4002840"/>
          </a:xfrm>
          <a:custGeom>
            <a:avLst/>
            <a:gdLst/>
            <a:ahLst/>
            <a:rect l="0" t="0" r="r" b="b"/>
            <a:pathLst>
              <a:path w="291108" h="4003028">
                <a:moveTo>
                  <a:pt x="48518" y="4003027"/>
                </a:moveTo>
                <a:lnTo>
                  <a:pt x="29633" y="3999214"/>
                </a:lnTo>
                <a:lnTo>
                  <a:pt x="14210" y="3988816"/>
                </a:lnTo>
                <a:lnTo>
                  <a:pt x="3812" y="3973393"/>
                </a:lnTo>
                <a:lnTo>
                  <a:pt x="0" y="3954508"/>
                </a:lnTo>
                <a:lnTo>
                  <a:pt x="0" y="48519"/>
                </a:lnTo>
                <a:lnTo>
                  <a:pt x="3812" y="29636"/>
                </a:lnTo>
                <a:lnTo>
                  <a:pt x="14210" y="14213"/>
                </a:lnTo>
                <a:lnTo>
                  <a:pt x="29633" y="3813"/>
                </a:lnTo>
                <a:lnTo>
                  <a:pt x="48518" y="0"/>
                </a:lnTo>
                <a:lnTo>
                  <a:pt x="242588" y="0"/>
                </a:lnTo>
                <a:lnTo>
                  <a:pt x="261474" y="3813"/>
                </a:lnTo>
                <a:lnTo>
                  <a:pt x="276896" y="14213"/>
                </a:lnTo>
                <a:lnTo>
                  <a:pt x="287294" y="29636"/>
                </a:lnTo>
                <a:lnTo>
                  <a:pt x="291107" y="48519"/>
                </a:lnTo>
                <a:lnTo>
                  <a:pt x="291107" y="3954508"/>
                </a:lnTo>
                <a:lnTo>
                  <a:pt x="287294" y="3973393"/>
                </a:lnTo>
                <a:lnTo>
                  <a:pt x="276896" y="3988816"/>
                </a:lnTo>
                <a:lnTo>
                  <a:pt x="261474" y="3999214"/>
                </a:lnTo>
                <a:lnTo>
                  <a:pt x="242588" y="4003027"/>
                </a:lnTo>
                <a:lnTo>
                  <a:pt x="48518" y="4003027"/>
                </a:lnTo>
              </a:path>
            </a:pathLst>
          </a:custGeom>
          <a:noFill/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4" name="CustomShape 10"/>
          <p:cNvSpPr/>
          <p:nvPr/>
        </p:nvSpPr>
        <p:spPr>
          <a:xfrm>
            <a:off x="2053080" y="1539000"/>
            <a:ext cx="177480" cy="25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vert="vert270"/>
          <a:p>
            <a:pPr>
              <a:lnSpc>
                <a:spcPts val="462"/>
              </a:lnSpc>
            </a:pPr>
            <a:r>
              <a:rPr b="1" lang="en-IN" sz="1200" strike="noStrike">
                <a:solidFill>
                  <a:srgbClr val="ffffff"/>
                </a:solidFill>
                <a:latin typeface="Arial"/>
              </a:rPr>
              <a:t>External Shared Customer Network</a:t>
            </a:r>
            <a:endParaRPr/>
          </a:p>
        </p:txBody>
      </p:sp>
      <p:sp>
        <p:nvSpPr>
          <p:cNvPr id="1605" name="CustomShape 11"/>
          <p:cNvSpPr/>
          <p:nvPr/>
        </p:nvSpPr>
        <p:spPr>
          <a:xfrm>
            <a:off x="8105040" y="1795680"/>
            <a:ext cx="631440" cy="4734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6" name="CustomShape 12"/>
          <p:cNvSpPr/>
          <p:nvPr/>
        </p:nvSpPr>
        <p:spPr>
          <a:xfrm>
            <a:off x="8148600" y="1809720"/>
            <a:ext cx="542520" cy="40068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7" name="CustomShape 13"/>
          <p:cNvSpPr/>
          <p:nvPr/>
        </p:nvSpPr>
        <p:spPr>
          <a:xfrm>
            <a:off x="8105040" y="1035000"/>
            <a:ext cx="631440" cy="4734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8" name="CustomShape 14"/>
          <p:cNvSpPr/>
          <p:nvPr/>
        </p:nvSpPr>
        <p:spPr>
          <a:xfrm>
            <a:off x="8148600" y="1047600"/>
            <a:ext cx="542520" cy="400680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9" name="CustomShape 15"/>
          <p:cNvSpPr/>
          <p:nvPr/>
        </p:nvSpPr>
        <p:spPr>
          <a:xfrm>
            <a:off x="8105040" y="2635200"/>
            <a:ext cx="631440" cy="47340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0" name="CustomShape 16"/>
          <p:cNvSpPr/>
          <p:nvPr/>
        </p:nvSpPr>
        <p:spPr>
          <a:xfrm>
            <a:off x="8148600" y="2647800"/>
            <a:ext cx="542520" cy="400680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1" name="CustomShape 17"/>
          <p:cNvSpPr/>
          <p:nvPr/>
        </p:nvSpPr>
        <p:spPr>
          <a:xfrm>
            <a:off x="8105040" y="3474720"/>
            <a:ext cx="631440" cy="469440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2" name="CustomShape 18"/>
          <p:cNvSpPr/>
          <p:nvPr/>
        </p:nvSpPr>
        <p:spPr>
          <a:xfrm>
            <a:off x="8148600" y="3486240"/>
            <a:ext cx="542520" cy="400680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3" name="CustomShape 19"/>
          <p:cNvSpPr/>
          <p:nvPr/>
        </p:nvSpPr>
        <p:spPr>
          <a:xfrm>
            <a:off x="5515560" y="3058920"/>
            <a:ext cx="473400" cy="132480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4" name="CustomShape 20"/>
          <p:cNvSpPr/>
          <p:nvPr/>
        </p:nvSpPr>
        <p:spPr>
          <a:xfrm>
            <a:off x="5562720" y="3105000"/>
            <a:ext cx="380520" cy="2880"/>
          </a:xfrm>
          <a:custGeom>
            <a:avLst/>
            <a:gdLst/>
            <a:ahLst/>
            <a:rect l="0" t="0" r="r" b="b"/>
            <a:pathLst>
              <a:path w="381000" h="2679">
                <a:moveTo>
                  <a:pt x="380999" y="0"/>
                </a:moveTo>
                <a:lnTo>
                  <a:pt x="0" y="2678"/>
                </a:lnTo>
              </a:path>
            </a:pathLst>
          </a:custGeom>
          <a:noFill/>
          <a:ln w="38160">
            <a:solidFill>
              <a:srgbClr val="007c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5" name="CustomShape 21"/>
          <p:cNvSpPr/>
          <p:nvPr/>
        </p:nvSpPr>
        <p:spPr>
          <a:xfrm>
            <a:off x="3213000" y="2223720"/>
            <a:ext cx="889200" cy="1042920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6" name="CustomShape 22"/>
          <p:cNvSpPr/>
          <p:nvPr/>
        </p:nvSpPr>
        <p:spPr>
          <a:xfrm>
            <a:off x="3350160" y="2281680"/>
            <a:ext cx="610560" cy="1820160"/>
          </a:xfrm>
          <a:prstGeom prst="rect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7" name="CustomShape 23"/>
          <p:cNvSpPr/>
          <p:nvPr/>
        </p:nvSpPr>
        <p:spPr>
          <a:xfrm>
            <a:off x="3276720" y="2266920"/>
            <a:ext cx="761760" cy="914040"/>
          </a:xfrm>
          <a:custGeom>
            <a:avLst/>
            <a:gdLst/>
            <a:ahLst/>
            <a:rect l="0" t="0" r="r" b="b"/>
            <a:pathLst>
              <a:path w="762001" h="914401">
                <a:moveTo>
                  <a:pt x="635000" y="0"/>
                </a:moveTo>
                <a:lnTo>
                  <a:pt x="127000" y="0"/>
                </a:lnTo>
                <a:lnTo>
                  <a:pt x="77565" y="9980"/>
                </a:lnTo>
                <a:lnTo>
                  <a:pt x="37196" y="37196"/>
                </a:lnTo>
                <a:lnTo>
                  <a:pt x="9980" y="77565"/>
                </a:lnTo>
                <a:lnTo>
                  <a:pt x="0" y="127000"/>
                </a:lnTo>
                <a:lnTo>
                  <a:pt x="0" y="787400"/>
                </a:lnTo>
                <a:lnTo>
                  <a:pt x="9980" y="836834"/>
                </a:lnTo>
                <a:lnTo>
                  <a:pt x="37196" y="877203"/>
                </a:lnTo>
                <a:lnTo>
                  <a:pt x="77565" y="904419"/>
                </a:lnTo>
                <a:lnTo>
                  <a:pt x="127000" y="914400"/>
                </a:lnTo>
                <a:lnTo>
                  <a:pt x="635000" y="914400"/>
                </a:lnTo>
                <a:lnTo>
                  <a:pt x="684434" y="904419"/>
                </a:lnTo>
                <a:lnTo>
                  <a:pt x="724803" y="877203"/>
                </a:lnTo>
                <a:lnTo>
                  <a:pt x="752019" y="836834"/>
                </a:lnTo>
                <a:lnTo>
                  <a:pt x="762000" y="787400"/>
                </a:lnTo>
                <a:lnTo>
                  <a:pt x="762000" y="127000"/>
                </a:lnTo>
                <a:lnTo>
                  <a:pt x="752019" y="77565"/>
                </a:lnTo>
                <a:lnTo>
                  <a:pt x="724803" y="37196"/>
                </a:lnTo>
                <a:lnTo>
                  <a:pt x="684434" y="9980"/>
                </a:lnTo>
                <a:lnTo>
                  <a:pt x="635000" y="0"/>
                </a:lnTo>
              </a:path>
            </a:pathLst>
          </a:custGeom>
          <a:solidFill>
            <a:srgbClr val="008f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8" name="CustomShape 24"/>
          <p:cNvSpPr/>
          <p:nvPr/>
        </p:nvSpPr>
        <p:spPr>
          <a:xfrm>
            <a:off x="3276720" y="2266920"/>
            <a:ext cx="761760" cy="914040"/>
          </a:xfrm>
          <a:custGeom>
            <a:avLst/>
            <a:gdLst/>
            <a:ahLst/>
            <a:rect l="0" t="0" r="r" b="b"/>
            <a:pathLst>
              <a:path w="762000" h="914400">
                <a:moveTo>
                  <a:pt x="0" y="127002"/>
                </a:moveTo>
                <a:lnTo>
                  <a:pt x="9980" y="77567"/>
                </a:lnTo>
                <a:lnTo>
                  <a:pt x="37198" y="37198"/>
                </a:lnTo>
                <a:lnTo>
                  <a:pt x="77567" y="9980"/>
                </a:lnTo>
                <a:lnTo>
                  <a:pt x="127003" y="0"/>
                </a:lnTo>
                <a:lnTo>
                  <a:pt x="634996" y="0"/>
                </a:lnTo>
                <a:lnTo>
                  <a:pt x="684431" y="9980"/>
                </a:lnTo>
                <a:lnTo>
                  <a:pt x="724801" y="37198"/>
                </a:lnTo>
                <a:lnTo>
                  <a:pt x="752019" y="77567"/>
                </a:lnTo>
                <a:lnTo>
                  <a:pt x="761999" y="127002"/>
                </a:lnTo>
                <a:lnTo>
                  <a:pt x="761999" y="787396"/>
                </a:lnTo>
                <a:lnTo>
                  <a:pt x="752019" y="836831"/>
                </a:lnTo>
                <a:lnTo>
                  <a:pt x="724801" y="877200"/>
                </a:lnTo>
                <a:lnTo>
                  <a:pt x="684431" y="904418"/>
                </a:lnTo>
                <a:lnTo>
                  <a:pt x="634996" y="914399"/>
                </a:lnTo>
                <a:lnTo>
                  <a:pt x="127003" y="914399"/>
                </a:lnTo>
                <a:lnTo>
                  <a:pt x="77567" y="904418"/>
                </a:lnTo>
                <a:lnTo>
                  <a:pt x="37198" y="877200"/>
                </a:lnTo>
                <a:lnTo>
                  <a:pt x="9980" y="836831"/>
                </a:lnTo>
                <a:lnTo>
                  <a:pt x="0" y="787396"/>
                </a:lnTo>
                <a:lnTo>
                  <a:pt x="0" y="127002"/>
                </a:lnTo>
              </a:path>
            </a:pathLst>
          </a:custGeom>
          <a:noFill/>
          <a:ln w="38160">
            <a:solidFill>
              <a:srgbClr val="0096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9" name="CustomShape 25"/>
          <p:cNvSpPr/>
          <p:nvPr/>
        </p:nvSpPr>
        <p:spPr>
          <a:xfrm>
            <a:off x="3421440" y="2332800"/>
            <a:ext cx="477000" cy="76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just">
              <a:lnSpc>
                <a:spcPct val="100000"/>
              </a:lnSpc>
            </a:pPr>
            <a:r>
              <a:rPr lang="en-IN" sz="1000" strike="noStrike">
                <a:solidFill>
                  <a:srgbClr val="ffffff"/>
                </a:solidFill>
                <a:latin typeface="Arial"/>
              </a:rPr>
              <a:t>Neutron  Bluemix  </a:t>
            </a:r>
            <a:r>
              <a:rPr lang="en-IN" sz="1000" strike="noStrike">
                <a:solidFill>
                  <a:srgbClr val="ffffff"/>
                </a:solidFill>
                <a:latin typeface="Arial"/>
              </a:rPr>
              <a:t>Tenant  </a:t>
            </a:r>
            <a:r>
              <a:rPr lang="en-IN" sz="1000" strike="noStrike">
                <a:solidFill>
                  <a:srgbClr val="ffffff"/>
                </a:solidFill>
                <a:latin typeface="Arial"/>
              </a:rPr>
              <a:t>Router</a:t>
            </a:r>
            <a:endParaRPr/>
          </a:p>
        </p:txBody>
      </p:sp>
      <p:sp>
        <p:nvSpPr>
          <p:cNvPr id="1620" name="TextShape 26"/>
          <p:cNvSpPr txBox="1"/>
          <p:nvPr/>
        </p:nvSpPr>
        <p:spPr>
          <a:xfrm>
            <a:off x="196200" y="181080"/>
            <a:ext cx="8750880" cy="85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Datapower Networking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View</a:t>
            </a:r>
            <a:endParaRPr/>
          </a:p>
        </p:txBody>
      </p:sp>
      <p:sp>
        <p:nvSpPr>
          <p:cNvPr id="1621" name="CustomShape 27"/>
          <p:cNvSpPr/>
          <p:nvPr/>
        </p:nvSpPr>
        <p:spPr>
          <a:xfrm>
            <a:off x="5105520" y="2190600"/>
            <a:ext cx="1142640" cy="1142640"/>
          </a:xfrm>
          <a:custGeom>
            <a:avLst/>
            <a:gdLst/>
            <a:ahLst/>
            <a:rect l="0" t="0" r="r" b="b"/>
            <a:pathLst>
              <a:path w="1143001" h="1143001">
                <a:moveTo>
                  <a:pt x="952500" y="0"/>
                </a:moveTo>
                <a:lnTo>
                  <a:pt x="190500" y="0"/>
                </a:lnTo>
                <a:lnTo>
                  <a:pt x="146821" y="5031"/>
                </a:lnTo>
                <a:lnTo>
                  <a:pt x="106724" y="19363"/>
                </a:lnTo>
                <a:lnTo>
                  <a:pt x="71353" y="41851"/>
                </a:lnTo>
                <a:lnTo>
                  <a:pt x="41851" y="71353"/>
                </a:lnTo>
                <a:lnTo>
                  <a:pt x="19363" y="106724"/>
                </a:lnTo>
                <a:lnTo>
                  <a:pt x="5031" y="146821"/>
                </a:lnTo>
                <a:lnTo>
                  <a:pt x="0" y="190500"/>
                </a:lnTo>
                <a:lnTo>
                  <a:pt x="0" y="952500"/>
                </a:lnTo>
                <a:lnTo>
                  <a:pt x="5031" y="996178"/>
                </a:lnTo>
                <a:lnTo>
                  <a:pt x="19363" y="1036275"/>
                </a:lnTo>
                <a:lnTo>
                  <a:pt x="41851" y="1071646"/>
                </a:lnTo>
                <a:lnTo>
                  <a:pt x="71353" y="1101148"/>
                </a:lnTo>
                <a:lnTo>
                  <a:pt x="106724" y="1123636"/>
                </a:lnTo>
                <a:lnTo>
                  <a:pt x="146821" y="1137968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6178" y="1137968"/>
                </a:lnTo>
                <a:lnTo>
                  <a:pt x="1036275" y="1123636"/>
                </a:lnTo>
                <a:lnTo>
                  <a:pt x="1071646" y="1101148"/>
                </a:lnTo>
                <a:lnTo>
                  <a:pt x="1101148" y="1071646"/>
                </a:lnTo>
                <a:lnTo>
                  <a:pt x="1123636" y="1036275"/>
                </a:lnTo>
                <a:lnTo>
                  <a:pt x="1137968" y="996178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7968" y="146821"/>
                </a:lnTo>
                <a:lnTo>
                  <a:pt x="1123636" y="106724"/>
                </a:lnTo>
                <a:lnTo>
                  <a:pt x="1101148" y="71353"/>
                </a:lnTo>
                <a:lnTo>
                  <a:pt x="1071646" y="41851"/>
                </a:lnTo>
                <a:lnTo>
                  <a:pt x="1036275" y="19363"/>
                </a:lnTo>
                <a:lnTo>
                  <a:pt x="996178" y="5031"/>
                </a:lnTo>
                <a:lnTo>
                  <a:pt x="952500" y="0"/>
                </a:lnTo>
              </a:path>
            </a:pathLst>
          </a:custGeom>
          <a:solidFill>
            <a:srgbClr val="d7ac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2" name="CustomShape 28"/>
          <p:cNvSpPr/>
          <p:nvPr/>
        </p:nvSpPr>
        <p:spPr>
          <a:xfrm>
            <a:off x="5105520" y="2190600"/>
            <a:ext cx="1142640" cy="1142640"/>
          </a:xfrm>
          <a:custGeom>
            <a:avLst/>
            <a:gdLst/>
            <a:ahLst/>
            <a:rect l="0" t="0" r="r" b="b"/>
            <a:pathLst>
              <a:path w="1143000" h="1143000">
                <a:moveTo>
                  <a:pt x="0" y="190503"/>
                </a:moveTo>
                <a:lnTo>
                  <a:pt x="5031" y="146823"/>
                </a:lnTo>
                <a:lnTo>
                  <a:pt x="19363" y="106725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5" y="19363"/>
                </a:lnTo>
                <a:lnTo>
                  <a:pt x="146823" y="5031"/>
                </a:lnTo>
                <a:lnTo>
                  <a:pt x="190503" y="0"/>
                </a:lnTo>
                <a:lnTo>
                  <a:pt x="952495" y="0"/>
                </a:lnTo>
                <a:lnTo>
                  <a:pt x="996176" y="5031"/>
                </a:lnTo>
                <a:lnTo>
                  <a:pt x="1036274" y="19363"/>
                </a:lnTo>
                <a:lnTo>
                  <a:pt x="1071646" y="41851"/>
                </a:lnTo>
                <a:lnTo>
                  <a:pt x="1101148" y="71353"/>
                </a:lnTo>
                <a:lnTo>
                  <a:pt x="1123636" y="106725"/>
                </a:lnTo>
                <a:lnTo>
                  <a:pt x="1137968" y="146823"/>
                </a:lnTo>
                <a:lnTo>
                  <a:pt x="1142999" y="190503"/>
                </a:lnTo>
                <a:lnTo>
                  <a:pt x="1142999" y="952495"/>
                </a:lnTo>
                <a:lnTo>
                  <a:pt x="1137968" y="996176"/>
                </a:lnTo>
                <a:lnTo>
                  <a:pt x="1123636" y="1036274"/>
                </a:lnTo>
                <a:lnTo>
                  <a:pt x="1101148" y="1071646"/>
                </a:lnTo>
                <a:lnTo>
                  <a:pt x="1071646" y="1101148"/>
                </a:lnTo>
                <a:lnTo>
                  <a:pt x="1036274" y="1123636"/>
                </a:lnTo>
                <a:lnTo>
                  <a:pt x="996176" y="1137967"/>
                </a:lnTo>
                <a:lnTo>
                  <a:pt x="952495" y="1142999"/>
                </a:lnTo>
                <a:lnTo>
                  <a:pt x="190503" y="1142999"/>
                </a:lnTo>
                <a:lnTo>
                  <a:pt x="146823" y="1137967"/>
                </a:lnTo>
                <a:lnTo>
                  <a:pt x="106725" y="1123636"/>
                </a:lnTo>
                <a:lnTo>
                  <a:pt x="71353" y="1101148"/>
                </a:lnTo>
                <a:lnTo>
                  <a:pt x="41851" y="1071646"/>
                </a:lnTo>
                <a:lnTo>
                  <a:pt x="19363" y="1036274"/>
                </a:lnTo>
                <a:lnTo>
                  <a:pt x="5031" y="996176"/>
                </a:lnTo>
                <a:lnTo>
                  <a:pt x="0" y="952495"/>
                </a:lnTo>
                <a:lnTo>
                  <a:pt x="0" y="190503"/>
                </a:lnTo>
              </a:path>
            </a:pathLst>
          </a:custGeom>
          <a:noFill/>
          <a:ln w="9360">
            <a:solidFill>
              <a:srgbClr val="92929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3" name="CustomShape 29"/>
          <p:cNvSpPr/>
          <p:nvPr/>
        </p:nvSpPr>
        <p:spPr>
          <a:xfrm>
            <a:off x="5029200" y="2038320"/>
            <a:ext cx="1294920" cy="110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ts val="670"/>
              </a:lnSpc>
            </a:pPr>
            <a:r>
              <a:rPr lang="en-IN" sz="1600" strike="noStrike">
                <a:latin typeface="Arial"/>
              </a:rPr>
              <a:t>DataPower  Elastic  Gateway</a:t>
            </a:r>
            <a:endParaRPr/>
          </a:p>
        </p:txBody>
      </p:sp>
      <p:sp>
        <p:nvSpPr>
          <p:cNvPr id="1624" name="CustomShape 30"/>
          <p:cNvSpPr/>
          <p:nvPr/>
        </p:nvSpPr>
        <p:spPr>
          <a:xfrm>
            <a:off x="164880" y="2475720"/>
            <a:ext cx="1617480" cy="1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1200" strike="noStrike">
                <a:solidFill>
                  <a:srgbClr val="008abf"/>
                </a:solidFill>
                <a:latin typeface="Consolas"/>
              </a:rPr>
              <a:t>All Inbound</a:t>
            </a:r>
            <a:r>
              <a:rPr b="1" lang="en-IN" sz="1200" strike="noStrike">
                <a:solidFill>
                  <a:srgbClr val="008abf"/>
                </a:solidFill>
                <a:latin typeface="Consolas"/>
              </a:rPr>
              <a:t> </a:t>
            </a:r>
            <a:r>
              <a:rPr b="1" lang="en-IN" sz="1200" strike="noStrike">
                <a:solidFill>
                  <a:srgbClr val="008abf"/>
                </a:solidFill>
                <a:latin typeface="Consolas"/>
              </a:rPr>
              <a:t>Traffic</a:t>
            </a:r>
            <a:endParaRPr/>
          </a:p>
        </p:txBody>
      </p:sp>
      <p:sp>
        <p:nvSpPr>
          <p:cNvPr id="1625" name="CustomShape 31"/>
          <p:cNvSpPr/>
          <p:nvPr/>
        </p:nvSpPr>
        <p:spPr>
          <a:xfrm>
            <a:off x="164880" y="2831400"/>
            <a:ext cx="1785240" cy="1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1200" strike="noStrike">
                <a:solidFill>
                  <a:srgbClr val="008abf"/>
                </a:solidFill>
                <a:latin typeface="Consolas"/>
              </a:rPr>
              <a:t>HTTP/HTTPS/WebSockets</a:t>
            </a:r>
            <a:endParaRPr/>
          </a:p>
        </p:txBody>
      </p:sp>
      <p:sp>
        <p:nvSpPr>
          <p:cNvPr id="1626" name="CustomShape 32"/>
          <p:cNvSpPr/>
          <p:nvPr/>
        </p:nvSpPr>
        <p:spPr>
          <a:xfrm>
            <a:off x="145440" y="2543760"/>
            <a:ext cx="1978200" cy="294840"/>
          </a:xfrm>
          <a:prstGeom prst="rect">
            <a:avLst/>
          </a:pr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7" name="CustomShape 33"/>
          <p:cNvSpPr/>
          <p:nvPr/>
        </p:nvSpPr>
        <p:spPr>
          <a:xfrm>
            <a:off x="191880" y="2671920"/>
            <a:ext cx="1759320" cy="14400"/>
          </a:xfrm>
          <a:custGeom>
            <a:avLst/>
            <a:gdLst/>
            <a:ahLst/>
            <a:rect l="0" t="0" r="r" b="b"/>
            <a:pathLst>
              <a:path w="1759149" h="14086">
                <a:moveTo>
                  <a:pt x="0" y="14085"/>
                </a:moveTo>
                <a:lnTo>
                  <a:pt x="1759148" y="0"/>
                </a:lnTo>
              </a:path>
            </a:pathLst>
          </a:custGeom>
          <a:noFill/>
          <a:ln w="25560">
            <a:solidFill>
              <a:srgbClr val="6a3a9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8" name="CustomShape 34"/>
          <p:cNvSpPr/>
          <p:nvPr/>
        </p:nvSpPr>
        <p:spPr>
          <a:xfrm>
            <a:off x="1859760" y="2613600"/>
            <a:ext cx="116640" cy="117720"/>
          </a:xfrm>
          <a:custGeom>
            <a:avLst/>
            <a:gdLst/>
            <a:ahLst/>
            <a:rect l="0" t="0" r="r" b="b"/>
            <a:pathLst>
              <a:path w="116256" h="117907">
                <a:moveTo>
                  <a:pt x="14731" y="0"/>
                </a:moveTo>
                <a:lnTo>
                  <a:pt x="6972" y="2108"/>
                </a:lnTo>
                <a:lnTo>
                  <a:pt x="0" y="14274"/>
                </a:lnTo>
                <a:lnTo>
                  <a:pt x="2108" y="22034"/>
                </a:lnTo>
                <a:lnTo>
                  <a:pt x="65849" y="58547"/>
                </a:lnTo>
                <a:lnTo>
                  <a:pt x="2692" y="96062"/>
                </a:lnTo>
                <a:lnTo>
                  <a:pt x="711" y="103860"/>
                </a:lnTo>
                <a:lnTo>
                  <a:pt x="7874" y="115912"/>
                </a:lnTo>
                <a:lnTo>
                  <a:pt x="15671" y="117906"/>
                </a:lnTo>
                <a:lnTo>
                  <a:pt x="116255" y="58140"/>
                </a:lnTo>
                <a:lnTo>
                  <a:pt x="14731" y="0"/>
                </a:lnTo>
              </a:path>
            </a:pathLst>
          </a:custGeom>
          <a:solidFill>
            <a:srgbClr val="6a3a9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9" name="CustomShape 35"/>
          <p:cNvSpPr/>
          <p:nvPr/>
        </p:nvSpPr>
        <p:spPr>
          <a:xfrm>
            <a:off x="2240280" y="3054960"/>
            <a:ext cx="1184040" cy="294840"/>
          </a:xfrm>
          <a:prstGeom prst="rect">
            <a:avLst/>
          </a:prstGeom>
          <a:blipFill>
            <a:blip r:embed="rId1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0" name="CustomShape 36"/>
          <p:cNvSpPr/>
          <p:nvPr/>
        </p:nvSpPr>
        <p:spPr>
          <a:xfrm>
            <a:off x="2286000" y="3181320"/>
            <a:ext cx="965520" cy="360"/>
          </a:xfrm>
          <a:custGeom>
            <a:avLst/>
            <a:gdLst/>
            <a:ahLst/>
            <a:rect l="0" t="0" r="r" b="b"/>
            <a:pathLst>
              <a:path w="965395" h="1">
                <a:moveTo>
                  <a:pt x="0" y="0"/>
                </a:moveTo>
                <a:lnTo>
                  <a:pt x="965394" y="0"/>
                </a:lnTo>
              </a:path>
            </a:pathLst>
          </a:custGeom>
          <a:noFill/>
          <a:ln w="25560">
            <a:solidFill>
              <a:srgbClr val="6a3a9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1" name="CustomShape 37"/>
          <p:cNvSpPr/>
          <p:nvPr/>
        </p:nvSpPr>
        <p:spPr>
          <a:xfrm>
            <a:off x="3160800" y="3122280"/>
            <a:ext cx="115920" cy="117720"/>
          </a:xfrm>
          <a:custGeom>
            <a:avLst/>
            <a:gdLst/>
            <a:ahLst/>
            <a:rect l="0" t="0" r="r" b="b"/>
            <a:pathLst>
              <a:path w="115913" h="117907">
                <a:moveTo>
                  <a:pt x="14846" y="0"/>
                </a:moveTo>
                <a:lnTo>
                  <a:pt x="7073" y="2044"/>
                </a:lnTo>
                <a:lnTo>
                  <a:pt x="0" y="14160"/>
                </a:lnTo>
                <a:lnTo>
                  <a:pt x="2044" y="21945"/>
                </a:lnTo>
                <a:lnTo>
                  <a:pt x="65506" y="58953"/>
                </a:lnTo>
                <a:lnTo>
                  <a:pt x="2044" y="95973"/>
                </a:lnTo>
                <a:lnTo>
                  <a:pt x="0" y="103746"/>
                </a:lnTo>
                <a:lnTo>
                  <a:pt x="7073" y="115862"/>
                </a:lnTo>
                <a:lnTo>
                  <a:pt x="14846" y="117906"/>
                </a:lnTo>
                <a:lnTo>
                  <a:pt x="115912" y="58953"/>
                </a:lnTo>
                <a:lnTo>
                  <a:pt x="14846" y="0"/>
                </a:lnTo>
              </a:path>
            </a:pathLst>
          </a:custGeom>
          <a:solidFill>
            <a:srgbClr val="6a3a9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2" name="CustomShape 38"/>
          <p:cNvSpPr/>
          <p:nvPr/>
        </p:nvSpPr>
        <p:spPr>
          <a:xfrm>
            <a:off x="2240280" y="2597760"/>
            <a:ext cx="1184040" cy="294840"/>
          </a:xfrm>
          <a:prstGeom prst="rect">
            <a:avLst/>
          </a:prstGeom>
          <a:blipFill>
            <a:blip r:embed="rId1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3" name="CustomShape 39"/>
          <p:cNvSpPr/>
          <p:nvPr/>
        </p:nvSpPr>
        <p:spPr>
          <a:xfrm>
            <a:off x="2286000" y="2724120"/>
            <a:ext cx="965520" cy="360"/>
          </a:xfrm>
          <a:custGeom>
            <a:avLst/>
            <a:gdLst/>
            <a:ahLst/>
            <a:rect l="0" t="0" r="r" b="b"/>
            <a:pathLst>
              <a:path w="965395" h="1">
                <a:moveTo>
                  <a:pt x="0" y="0"/>
                </a:moveTo>
                <a:lnTo>
                  <a:pt x="965394" y="0"/>
                </a:lnTo>
              </a:path>
            </a:pathLst>
          </a:custGeom>
          <a:noFill/>
          <a:ln w="25560">
            <a:solidFill>
              <a:srgbClr val="6a3a9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4" name="CustomShape 40"/>
          <p:cNvSpPr/>
          <p:nvPr/>
        </p:nvSpPr>
        <p:spPr>
          <a:xfrm>
            <a:off x="3160800" y="2665080"/>
            <a:ext cx="115920" cy="117720"/>
          </a:xfrm>
          <a:custGeom>
            <a:avLst/>
            <a:gdLst/>
            <a:ahLst/>
            <a:rect l="0" t="0" r="r" b="b"/>
            <a:pathLst>
              <a:path w="115913" h="117907">
                <a:moveTo>
                  <a:pt x="14846" y="0"/>
                </a:moveTo>
                <a:lnTo>
                  <a:pt x="7073" y="2044"/>
                </a:lnTo>
                <a:lnTo>
                  <a:pt x="0" y="14160"/>
                </a:lnTo>
                <a:lnTo>
                  <a:pt x="2044" y="21945"/>
                </a:lnTo>
                <a:lnTo>
                  <a:pt x="65506" y="58953"/>
                </a:lnTo>
                <a:lnTo>
                  <a:pt x="2044" y="95973"/>
                </a:lnTo>
                <a:lnTo>
                  <a:pt x="0" y="103746"/>
                </a:lnTo>
                <a:lnTo>
                  <a:pt x="7073" y="115862"/>
                </a:lnTo>
                <a:lnTo>
                  <a:pt x="14846" y="117906"/>
                </a:lnTo>
                <a:lnTo>
                  <a:pt x="115912" y="58953"/>
                </a:lnTo>
                <a:lnTo>
                  <a:pt x="14846" y="0"/>
                </a:lnTo>
              </a:path>
            </a:pathLst>
          </a:custGeom>
          <a:solidFill>
            <a:srgbClr val="6a3a9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5" name="CustomShape 41"/>
          <p:cNvSpPr/>
          <p:nvPr/>
        </p:nvSpPr>
        <p:spPr>
          <a:xfrm>
            <a:off x="2240280" y="2140560"/>
            <a:ext cx="1184040" cy="294840"/>
          </a:xfrm>
          <a:prstGeom prst="rect">
            <a:avLst/>
          </a:prstGeom>
          <a:blipFill>
            <a:blip r:embed="rId1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6" name="CustomShape 42"/>
          <p:cNvSpPr/>
          <p:nvPr/>
        </p:nvSpPr>
        <p:spPr>
          <a:xfrm>
            <a:off x="2286000" y="2266920"/>
            <a:ext cx="965520" cy="360"/>
          </a:xfrm>
          <a:custGeom>
            <a:avLst/>
            <a:gdLst/>
            <a:ahLst/>
            <a:rect l="0" t="0" r="r" b="b"/>
            <a:pathLst>
              <a:path w="965395" h="1">
                <a:moveTo>
                  <a:pt x="0" y="0"/>
                </a:moveTo>
                <a:lnTo>
                  <a:pt x="965394" y="0"/>
                </a:lnTo>
              </a:path>
            </a:pathLst>
          </a:custGeom>
          <a:noFill/>
          <a:ln w="25560">
            <a:solidFill>
              <a:srgbClr val="6a3a9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7" name="CustomShape 43"/>
          <p:cNvSpPr/>
          <p:nvPr/>
        </p:nvSpPr>
        <p:spPr>
          <a:xfrm>
            <a:off x="3160800" y="2207880"/>
            <a:ext cx="115920" cy="117720"/>
          </a:xfrm>
          <a:custGeom>
            <a:avLst/>
            <a:gdLst/>
            <a:ahLst/>
            <a:rect l="0" t="0" r="r" b="b"/>
            <a:pathLst>
              <a:path w="115913" h="117907">
                <a:moveTo>
                  <a:pt x="14846" y="0"/>
                </a:moveTo>
                <a:lnTo>
                  <a:pt x="7073" y="2044"/>
                </a:lnTo>
                <a:lnTo>
                  <a:pt x="0" y="14160"/>
                </a:lnTo>
                <a:lnTo>
                  <a:pt x="2044" y="21945"/>
                </a:lnTo>
                <a:lnTo>
                  <a:pt x="65506" y="58953"/>
                </a:lnTo>
                <a:lnTo>
                  <a:pt x="2044" y="95973"/>
                </a:lnTo>
                <a:lnTo>
                  <a:pt x="0" y="103746"/>
                </a:lnTo>
                <a:lnTo>
                  <a:pt x="7073" y="115862"/>
                </a:lnTo>
                <a:lnTo>
                  <a:pt x="14846" y="117906"/>
                </a:lnTo>
                <a:lnTo>
                  <a:pt x="115912" y="58953"/>
                </a:lnTo>
                <a:lnTo>
                  <a:pt x="14846" y="0"/>
                </a:lnTo>
              </a:path>
            </a:pathLst>
          </a:custGeom>
          <a:solidFill>
            <a:srgbClr val="6a3a9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8" name="CustomShape 44"/>
          <p:cNvSpPr/>
          <p:nvPr/>
        </p:nvSpPr>
        <p:spPr>
          <a:xfrm>
            <a:off x="3915360" y="2980080"/>
            <a:ext cx="1338120" cy="290520"/>
          </a:xfrm>
          <a:prstGeom prst="rect">
            <a:avLst/>
          </a:prstGeom>
          <a:blipFill>
            <a:blip r:embed="rId2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9" name="CustomShape 45"/>
          <p:cNvSpPr/>
          <p:nvPr/>
        </p:nvSpPr>
        <p:spPr>
          <a:xfrm>
            <a:off x="3962520" y="3105000"/>
            <a:ext cx="1066320" cy="360"/>
          </a:xfrm>
          <a:custGeom>
            <a:avLst/>
            <a:gdLst/>
            <a:ahLst/>
            <a:rect l="0" t="0" r="r" b="b"/>
            <a:pathLst>
              <a:path w="1066801" h="1">
                <a:moveTo>
                  <a:pt x="0" y="0"/>
                </a:moveTo>
                <a:lnTo>
                  <a:pt x="1066800" y="0"/>
                </a:lnTo>
              </a:path>
            </a:pathLst>
          </a:custGeom>
          <a:noFill/>
          <a:ln w="25560">
            <a:solidFill>
              <a:srgbClr val="6a3a9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0" name="CustomShape 46"/>
          <p:cNvSpPr/>
          <p:nvPr/>
        </p:nvSpPr>
        <p:spPr>
          <a:xfrm>
            <a:off x="4989600" y="3046320"/>
            <a:ext cx="115920" cy="117720"/>
          </a:xfrm>
          <a:custGeom>
            <a:avLst/>
            <a:gdLst/>
            <a:ahLst/>
            <a:rect l="0" t="0" r="r" b="b"/>
            <a:pathLst>
              <a:path w="115913" h="117907">
                <a:moveTo>
                  <a:pt x="14846" y="0"/>
                </a:moveTo>
                <a:lnTo>
                  <a:pt x="7073" y="2044"/>
                </a:lnTo>
                <a:lnTo>
                  <a:pt x="0" y="14160"/>
                </a:lnTo>
                <a:lnTo>
                  <a:pt x="2044" y="21945"/>
                </a:lnTo>
                <a:lnTo>
                  <a:pt x="65506" y="58953"/>
                </a:lnTo>
                <a:lnTo>
                  <a:pt x="2044" y="95961"/>
                </a:lnTo>
                <a:lnTo>
                  <a:pt x="0" y="103746"/>
                </a:lnTo>
                <a:lnTo>
                  <a:pt x="7073" y="115862"/>
                </a:lnTo>
                <a:lnTo>
                  <a:pt x="14846" y="117906"/>
                </a:lnTo>
                <a:lnTo>
                  <a:pt x="115912" y="58953"/>
                </a:lnTo>
                <a:lnTo>
                  <a:pt x="14846" y="0"/>
                </a:lnTo>
              </a:path>
            </a:pathLst>
          </a:custGeom>
          <a:solidFill>
            <a:srgbClr val="6a3a9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1" name="CustomShape 47"/>
          <p:cNvSpPr/>
          <p:nvPr/>
        </p:nvSpPr>
        <p:spPr>
          <a:xfrm>
            <a:off x="3994200" y="2215440"/>
            <a:ext cx="1258920" cy="294840"/>
          </a:xfrm>
          <a:prstGeom prst="rect">
            <a:avLst/>
          </a:prstGeom>
          <a:blipFill>
            <a:blip r:embed="rId2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2" name="CustomShape 48"/>
          <p:cNvSpPr/>
          <p:nvPr/>
        </p:nvSpPr>
        <p:spPr>
          <a:xfrm>
            <a:off x="4038480" y="2343240"/>
            <a:ext cx="990360" cy="360"/>
          </a:xfrm>
          <a:custGeom>
            <a:avLst/>
            <a:gdLst/>
            <a:ahLst/>
            <a:rect l="0" t="0" r="r" b="b"/>
            <a:pathLst>
              <a:path w="990600" h="1">
                <a:moveTo>
                  <a:pt x="0" y="0"/>
                </a:moveTo>
                <a:lnTo>
                  <a:pt x="990599" y="0"/>
                </a:lnTo>
              </a:path>
            </a:pathLst>
          </a:custGeom>
          <a:noFill/>
          <a:ln w="25560">
            <a:solidFill>
              <a:srgbClr val="6a3a9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3" name="CustomShape 49"/>
          <p:cNvSpPr/>
          <p:nvPr/>
        </p:nvSpPr>
        <p:spPr>
          <a:xfrm>
            <a:off x="4989600" y="2284200"/>
            <a:ext cx="115920" cy="117720"/>
          </a:xfrm>
          <a:custGeom>
            <a:avLst/>
            <a:gdLst/>
            <a:ahLst/>
            <a:rect l="0" t="0" r="r" b="b"/>
            <a:pathLst>
              <a:path w="115913" h="117907">
                <a:moveTo>
                  <a:pt x="14846" y="0"/>
                </a:moveTo>
                <a:lnTo>
                  <a:pt x="7073" y="2044"/>
                </a:lnTo>
                <a:lnTo>
                  <a:pt x="0" y="14160"/>
                </a:lnTo>
                <a:lnTo>
                  <a:pt x="2044" y="21945"/>
                </a:lnTo>
                <a:lnTo>
                  <a:pt x="65506" y="58953"/>
                </a:lnTo>
                <a:lnTo>
                  <a:pt x="2044" y="95973"/>
                </a:lnTo>
                <a:lnTo>
                  <a:pt x="0" y="103746"/>
                </a:lnTo>
                <a:lnTo>
                  <a:pt x="7073" y="115862"/>
                </a:lnTo>
                <a:lnTo>
                  <a:pt x="14846" y="117906"/>
                </a:lnTo>
                <a:lnTo>
                  <a:pt x="115912" y="58953"/>
                </a:lnTo>
                <a:lnTo>
                  <a:pt x="14846" y="0"/>
                </a:lnTo>
              </a:path>
            </a:pathLst>
          </a:custGeom>
          <a:solidFill>
            <a:srgbClr val="6a3a9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4" name="CustomShape 50"/>
          <p:cNvSpPr/>
          <p:nvPr/>
        </p:nvSpPr>
        <p:spPr>
          <a:xfrm>
            <a:off x="4201920" y="772920"/>
            <a:ext cx="510840" cy="4168440"/>
          </a:xfrm>
          <a:prstGeom prst="rect">
            <a:avLst/>
          </a:prstGeom>
          <a:blipFill>
            <a:blip r:embed="rId2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5" name="CustomShape 51"/>
          <p:cNvSpPr/>
          <p:nvPr/>
        </p:nvSpPr>
        <p:spPr>
          <a:xfrm>
            <a:off x="4222800" y="1487880"/>
            <a:ext cx="486000" cy="2742840"/>
          </a:xfrm>
          <a:prstGeom prst="rect">
            <a:avLst/>
          </a:prstGeom>
          <a:blipFill>
            <a:blip r:embed="rId2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6" name="CustomShape 52"/>
          <p:cNvSpPr/>
          <p:nvPr/>
        </p:nvSpPr>
        <p:spPr>
          <a:xfrm>
            <a:off x="4267080" y="819000"/>
            <a:ext cx="380520" cy="4038120"/>
          </a:xfrm>
          <a:custGeom>
            <a:avLst/>
            <a:gdLst/>
            <a:ahLst/>
            <a:rect l="0" t="0" r="r" b="b"/>
            <a:pathLst>
              <a:path w="381001" h="4038601">
                <a:moveTo>
                  <a:pt x="317500" y="0"/>
                </a:moveTo>
                <a:lnTo>
                  <a:pt x="63500" y="0"/>
                </a:lnTo>
                <a:lnTo>
                  <a:pt x="38785" y="4990"/>
                </a:lnTo>
                <a:lnTo>
                  <a:pt x="18600" y="18600"/>
                </a:lnTo>
                <a:lnTo>
                  <a:pt x="4990" y="38785"/>
                </a:lnTo>
                <a:lnTo>
                  <a:pt x="0" y="63500"/>
                </a:lnTo>
                <a:lnTo>
                  <a:pt x="0" y="3975098"/>
                </a:lnTo>
                <a:lnTo>
                  <a:pt x="4990" y="3999816"/>
                </a:lnTo>
                <a:lnTo>
                  <a:pt x="18600" y="4020001"/>
                </a:lnTo>
                <a:lnTo>
                  <a:pt x="38785" y="4033609"/>
                </a:lnTo>
                <a:lnTo>
                  <a:pt x="63500" y="4038600"/>
                </a:lnTo>
                <a:lnTo>
                  <a:pt x="317500" y="4038600"/>
                </a:lnTo>
                <a:lnTo>
                  <a:pt x="342214" y="4033609"/>
                </a:lnTo>
                <a:lnTo>
                  <a:pt x="362399" y="4020001"/>
                </a:lnTo>
                <a:lnTo>
                  <a:pt x="376009" y="3999816"/>
                </a:lnTo>
                <a:lnTo>
                  <a:pt x="381000" y="3975098"/>
                </a:lnTo>
                <a:lnTo>
                  <a:pt x="381000" y="63500"/>
                </a:lnTo>
                <a:lnTo>
                  <a:pt x="376009" y="38785"/>
                </a:lnTo>
                <a:lnTo>
                  <a:pt x="362399" y="18600"/>
                </a:lnTo>
                <a:lnTo>
                  <a:pt x="342214" y="4990"/>
                </a:lnTo>
                <a:lnTo>
                  <a:pt x="317500" y="0"/>
                </a:lnTo>
              </a:path>
            </a:pathLst>
          </a:custGeom>
          <a:solidFill>
            <a:srgbClr val="008f00">
              <a:alpha val="6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7" name="CustomShape 53"/>
          <p:cNvSpPr/>
          <p:nvPr/>
        </p:nvSpPr>
        <p:spPr>
          <a:xfrm>
            <a:off x="4267080" y="819000"/>
            <a:ext cx="380520" cy="4038120"/>
          </a:xfrm>
          <a:custGeom>
            <a:avLst/>
            <a:gdLst/>
            <a:ahLst/>
            <a:rect l="0" t="0" r="r" b="b"/>
            <a:pathLst>
              <a:path w="381000" h="4038598">
                <a:moveTo>
                  <a:pt x="63501" y="4038597"/>
                </a:moveTo>
                <a:lnTo>
                  <a:pt x="38783" y="4033606"/>
                </a:lnTo>
                <a:lnTo>
                  <a:pt x="18599" y="4019998"/>
                </a:lnTo>
                <a:lnTo>
                  <a:pt x="4990" y="3999813"/>
                </a:lnTo>
                <a:lnTo>
                  <a:pt x="0" y="3975096"/>
                </a:lnTo>
                <a:lnTo>
                  <a:pt x="0" y="63499"/>
                </a:lnTo>
                <a:lnTo>
                  <a:pt x="4990" y="38782"/>
                </a:lnTo>
                <a:lnTo>
                  <a:pt x="18599" y="18598"/>
                </a:lnTo>
                <a:lnTo>
                  <a:pt x="38783" y="4990"/>
                </a:lnTo>
                <a:lnTo>
                  <a:pt x="63501" y="0"/>
                </a:lnTo>
                <a:lnTo>
                  <a:pt x="317498" y="0"/>
                </a:lnTo>
                <a:lnTo>
                  <a:pt x="342216" y="4990"/>
                </a:lnTo>
                <a:lnTo>
                  <a:pt x="362400" y="18598"/>
                </a:lnTo>
                <a:lnTo>
                  <a:pt x="376009" y="38782"/>
                </a:lnTo>
                <a:lnTo>
                  <a:pt x="380999" y="63499"/>
                </a:lnTo>
                <a:lnTo>
                  <a:pt x="380999" y="3975096"/>
                </a:lnTo>
                <a:lnTo>
                  <a:pt x="376009" y="3999813"/>
                </a:lnTo>
                <a:lnTo>
                  <a:pt x="362400" y="4019998"/>
                </a:lnTo>
                <a:lnTo>
                  <a:pt x="342216" y="4033606"/>
                </a:lnTo>
                <a:lnTo>
                  <a:pt x="317498" y="4038597"/>
                </a:lnTo>
                <a:lnTo>
                  <a:pt x="63501" y="4038597"/>
                </a:lnTo>
              </a:path>
            </a:pathLst>
          </a:custGeom>
          <a:noFill/>
          <a:ln w="38160">
            <a:solidFill>
              <a:srgbClr val="007c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8" name="CustomShape 54"/>
          <p:cNvSpPr/>
          <p:nvPr/>
        </p:nvSpPr>
        <p:spPr>
          <a:xfrm>
            <a:off x="4299120" y="1518480"/>
            <a:ext cx="342720" cy="262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vert="vert270"/>
          <a:p>
            <a:pPr algn="ctr">
              <a:lnSpc>
                <a:spcPts val="437"/>
              </a:lnSpc>
            </a:pPr>
            <a:r>
              <a:rPr b="1" lang="en-IN" sz="1200" strike="noStrike">
                <a:solidFill>
                  <a:srgbClr val="ffffff"/>
                </a:solidFill>
                <a:latin typeface="Arial"/>
              </a:rPr>
              <a:t>Bluemix </a:t>
            </a:r>
            <a:r>
              <a:rPr b="1" lang="en-IN" sz="1200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1" lang="en-IN" sz="1200" strike="noStrike">
                <a:solidFill>
                  <a:srgbClr val="ffffff"/>
                </a:solidFill>
                <a:latin typeface="Arial"/>
              </a:rPr>
              <a:t>enant</a:t>
            </a:r>
            <a:endParaRPr/>
          </a:p>
          <a:p>
            <a:pPr algn="ctr">
              <a:lnSpc>
                <a:spcPts val="483"/>
              </a:lnSpc>
            </a:pPr>
            <a:r>
              <a:rPr b="1" lang="en-IN" sz="1200" strike="noStrike">
                <a:solidFill>
                  <a:srgbClr val="ffffff"/>
                </a:solidFill>
                <a:latin typeface="Arial"/>
              </a:rPr>
              <a:t>VM Data Network using GRE </a:t>
            </a:r>
            <a:r>
              <a:rPr b="1" lang="en-IN" sz="1200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1" lang="en-IN" sz="1200" strike="noStrike">
                <a:solidFill>
                  <a:srgbClr val="ffffff"/>
                </a:solidFill>
                <a:latin typeface="Arial"/>
              </a:rPr>
              <a:t>unnel</a:t>
            </a:r>
            <a:endParaRPr/>
          </a:p>
        </p:txBody>
      </p:sp>
      <p:sp>
        <p:nvSpPr>
          <p:cNvPr id="1649" name="CustomShape 55"/>
          <p:cNvSpPr/>
          <p:nvPr/>
        </p:nvSpPr>
        <p:spPr>
          <a:xfrm>
            <a:off x="2364840" y="1931760"/>
            <a:ext cx="1450080" cy="1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1200" strike="noStrike">
                <a:solidFill>
                  <a:srgbClr val="008abf"/>
                </a:solidFill>
                <a:latin typeface="Consolas"/>
              </a:rPr>
              <a:t>local.bluemix.net</a:t>
            </a:r>
            <a:endParaRPr/>
          </a:p>
        </p:txBody>
      </p:sp>
      <p:sp>
        <p:nvSpPr>
          <p:cNvPr id="1650" name="CustomShape 56"/>
          <p:cNvSpPr/>
          <p:nvPr/>
        </p:nvSpPr>
        <p:spPr>
          <a:xfrm>
            <a:off x="2364840" y="3227040"/>
            <a:ext cx="1617480" cy="1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1200" strike="noStrike">
                <a:solidFill>
                  <a:srgbClr val="008abf"/>
                </a:solidFill>
                <a:latin typeface="Consolas"/>
              </a:rPr>
              <a:t>local.mybluemix.net</a:t>
            </a:r>
            <a:endParaRPr/>
          </a:p>
        </p:txBody>
      </p:sp>
      <p:sp>
        <p:nvSpPr>
          <p:cNvPr id="1651" name="CustomShape 57"/>
          <p:cNvSpPr/>
          <p:nvPr/>
        </p:nvSpPr>
        <p:spPr>
          <a:xfrm>
            <a:off x="6705720" y="2114640"/>
            <a:ext cx="685440" cy="609120"/>
          </a:xfrm>
          <a:custGeom>
            <a:avLst/>
            <a:gdLst/>
            <a:ahLst/>
            <a:rect l="0" t="0" r="r" b="b"/>
            <a:pathLst>
              <a:path w="685801" h="609601">
                <a:moveTo>
                  <a:pt x="584200" y="0"/>
                </a:moveTo>
                <a:lnTo>
                  <a:pt x="101600" y="0"/>
                </a:lnTo>
                <a:lnTo>
                  <a:pt x="62054" y="7984"/>
                </a:lnTo>
                <a:lnTo>
                  <a:pt x="29759" y="29759"/>
                </a:lnTo>
                <a:lnTo>
                  <a:pt x="7984" y="62054"/>
                </a:lnTo>
                <a:lnTo>
                  <a:pt x="0" y="101600"/>
                </a:lnTo>
                <a:lnTo>
                  <a:pt x="0" y="508000"/>
                </a:lnTo>
                <a:lnTo>
                  <a:pt x="7984" y="547545"/>
                </a:lnTo>
                <a:lnTo>
                  <a:pt x="29759" y="579840"/>
                </a:lnTo>
                <a:lnTo>
                  <a:pt x="62054" y="601615"/>
                </a:lnTo>
                <a:lnTo>
                  <a:pt x="101600" y="609600"/>
                </a:lnTo>
                <a:lnTo>
                  <a:pt x="584200" y="609600"/>
                </a:lnTo>
                <a:lnTo>
                  <a:pt x="623745" y="601615"/>
                </a:lnTo>
                <a:lnTo>
                  <a:pt x="656040" y="579840"/>
                </a:lnTo>
                <a:lnTo>
                  <a:pt x="677815" y="547545"/>
                </a:lnTo>
                <a:lnTo>
                  <a:pt x="685800" y="508000"/>
                </a:lnTo>
                <a:lnTo>
                  <a:pt x="685800" y="101600"/>
                </a:lnTo>
                <a:lnTo>
                  <a:pt x="677815" y="62054"/>
                </a:lnTo>
                <a:lnTo>
                  <a:pt x="656040" y="29759"/>
                </a:lnTo>
                <a:lnTo>
                  <a:pt x="623745" y="7984"/>
                </a:lnTo>
                <a:lnTo>
                  <a:pt x="584200" y="0"/>
                </a:lnTo>
              </a:path>
            </a:pathLst>
          </a:custGeom>
          <a:solidFill>
            <a:srgbClr val="00b1a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2" name="CustomShape 58"/>
          <p:cNvSpPr/>
          <p:nvPr/>
        </p:nvSpPr>
        <p:spPr>
          <a:xfrm>
            <a:off x="6705720" y="2114640"/>
            <a:ext cx="685440" cy="609120"/>
          </a:xfrm>
          <a:custGeom>
            <a:avLst/>
            <a:gdLst/>
            <a:ahLst/>
            <a:rect l="0" t="0" r="r" b="b"/>
            <a:pathLst>
              <a:path w="685800" h="609600">
                <a:moveTo>
                  <a:pt x="0" y="101601"/>
                </a:moveTo>
                <a:lnTo>
                  <a:pt x="7984" y="62053"/>
                </a:lnTo>
                <a:lnTo>
                  <a:pt x="29758" y="29758"/>
                </a:lnTo>
                <a:lnTo>
                  <a:pt x="62053" y="7984"/>
                </a:lnTo>
                <a:lnTo>
                  <a:pt x="101602" y="0"/>
                </a:lnTo>
                <a:lnTo>
                  <a:pt x="584196" y="0"/>
                </a:lnTo>
                <a:lnTo>
                  <a:pt x="623745" y="7984"/>
                </a:lnTo>
                <a:lnTo>
                  <a:pt x="656041" y="29758"/>
                </a:lnTo>
                <a:lnTo>
                  <a:pt x="677815" y="62053"/>
                </a:lnTo>
                <a:lnTo>
                  <a:pt x="685799" y="101601"/>
                </a:lnTo>
                <a:lnTo>
                  <a:pt x="685799" y="507997"/>
                </a:lnTo>
                <a:lnTo>
                  <a:pt x="677815" y="547545"/>
                </a:lnTo>
                <a:lnTo>
                  <a:pt x="656041" y="579840"/>
                </a:lnTo>
                <a:lnTo>
                  <a:pt x="623745" y="601615"/>
                </a:lnTo>
                <a:lnTo>
                  <a:pt x="584196" y="609599"/>
                </a:lnTo>
                <a:lnTo>
                  <a:pt x="101602" y="609599"/>
                </a:lnTo>
                <a:lnTo>
                  <a:pt x="62053" y="601615"/>
                </a:lnTo>
                <a:lnTo>
                  <a:pt x="29758" y="579840"/>
                </a:lnTo>
                <a:lnTo>
                  <a:pt x="7984" y="547545"/>
                </a:lnTo>
                <a:lnTo>
                  <a:pt x="0" y="507997"/>
                </a:lnTo>
                <a:lnTo>
                  <a:pt x="0" y="101601"/>
                </a:lnTo>
              </a:path>
            </a:pathLst>
          </a:custGeom>
          <a:noFill/>
          <a:ln w="9360">
            <a:solidFill>
              <a:srgbClr val="92929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3" name="CustomShape 59"/>
          <p:cNvSpPr/>
          <p:nvPr/>
        </p:nvSpPr>
        <p:spPr>
          <a:xfrm>
            <a:off x="6711120" y="2335680"/>
            <a:ext cx="669600" cy="16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1100" strike="noStrike">
                <a:solidFill>
                  <a:srgbClr val="ffffff"/>
                </a:solidFill>
                <a:latin typeface="Arial"/>
              </a:rPr>
              <a:t>Go</a:t>
            </a:r>
            <a:r>
              <a:rPr lang="en-IN" sz="11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en-IN" sz="1100" strike="noStrike">
                <a:solidFill>
                  <a:srgbClr val="ffffff"/>
                </a:solidFill>
                <a:latin typeface="Arial"/>
              </a:rPr>
              <a:t>Router</a:t>
            </a:r>
            <a:endParaRPr/>
          </a:p>
        </p:txBody>
      </p:sp>
      <p:sp>
        <p:nvSpPr>
          <p:cNvPr id="1654" name="CustomShape 60"/>
          <p:cNvSpPr/>
          <p:nvPr/>
        </p:nvSpPr>
        <p:spPr>
          <a:xfrm>
            <a:off x="6705720" y="3029040"/>
            <a:ext cx="685440" cy="609120"/>
          </a:xfrm>
          <a:custGeom>
            <a:avLst/>
            <a:gdLst/>
            <a:ahLst/>
            <a:rect l="0" t="0" r="r" b="b"/>
            <a:pathLst>
              <a:path w="685801" h="609601">
                <a:moveTo>
                  <a:pt x="584200" y="0"/>
                </a:moveTo>
                <a:lnTo>
                  <a:pt x="101600" y="0"/>
                </a:lnTo>
                <a:lnTo>
                  <a:pt x="62054" y="7984"/>
                </a:lnTo>
                <a:lnTo>
                  <a:pt x="29759" y="29759"/>
                </a:lnTo>
                <a:lnTo>
                  <a:pt x="7984" y="62054"/>
                </a:lnTo>
                <a:lnTo>
                  <a:pt x="0" y="101600"/>
                </a:lnTo>
                <a:lnTo>
                  <a:pt x="0" y="508000"/>
                </a:lnTo>
                <a:lnTo>
                  <a:pt x="7984" y="547545"/>
                </a:lnTo>
                <a:lnTo>
                  <a:pt x="29759" y="579840"/>
                </a:lnTo>
                <a:lnTo>
                  <a:pt x="62054" y="601615"/>
                </a:lnTo>
                <a:lnTo>
                  <a:pt x="101600" y="609600"/>
                </a:lnTo>
                <a:lnTo>
                  <a:pt x="584200" y="609600"/>
                </a:lnTo>
                <a:lnTo>
                  <a:pt x="623745" y="601615"/>
                </a:lnTo>
                <a:lnTo>
                  <a:pt x="656040" y="579840"/>
                </a:lnTo>
                <a:lnTo>
                  <a:pt x="677815" y="547545"/>
                </a:lnTo>
                <a:lnTo>
                  <a:pt x="685800" y="508000"/>
                </a:lnTo>
                <a:lnTo>
                  <a:pt x="685800" y="101600"/>
                </a:lnTo>
                <a:lnTo>
                  <a:pt x="677815" y="62054"/>
                </a:lnTo>
                <a:lnTo>
                  <a:pt x="656040" y="29759"/>
                </a:lnTo>
                <a:lnTo>
                  <a:pt x="623745" y="7984"/>
                </a:lnTo>
                <a:lnTo>
                  <a:pt x="584200" y="0"/>
                </a:lnTo>
              </a:path>
            </a:pathLst>
          </a:custGeom>
          <a:solidFill>
            <a:srgbClr val="00b1a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5" name="CustomShape 61"/>
          <p:cNvSpPr/>
          <p:nvPr/>
        </p:nvSpPr>
        <p:spPr>
          <a:xfrm>
            <a:off x="6705720" y="3029040"/>
            <a:ext cx="685440" cy="609120"/>
          </a:xfrm>
          <a:custGeom>
            <a:avLst/>
            <a:gdLst/>
            <a:ahLst/>
            <a:rect l="0" t="0" r="r" b="b"/>
            <a:pathLst>
              <a:path w="685800" h="609600">
                <a:moveTo>
                  <a:pt x="0" y="101601"/>
                </a:moveTo>
                <a:lnTo>
                  <a:pt x="7984" y="62053"/>
                </a:lnTo>
                <a:lnTo>
                  <a:pt x="29758" y="29758"/>
                </a:lnTo>
                <a:lnTo>
                  <a:pt x="62053" y="7984"/>
                </a:lnTo>
                <a:lnTo>
                  <a:pt x="101602" y="0"/>
                </a:lnTo>
                <a:lnTo>
                  <a:pt x="584196" y="0"/>
                </a:lnTo>
                <a:lnTo>
                  <a:pt x="623745" y="7984"/>
                </a:lnTo>
                <a:lnTo>
                  <a:pt x="656041" y="29758"/>
                </a:lnTo>
                <a:lnTo>
                  <a:pt x="677815" y="62053"/>
                </a:lnTo>
                <a:lnTo>
                  <a:pt x="685799" y="101601"/>
                </a:lnTo>
                <a:lnTo>
                  <a:pt x="685799" y="507997"/>
                </a:lnTo>
                <a:lnTo>
                  <a:pt x="677815" y="547545"/>
                </a:lnTo>
                <a:lnTo>
                  <a:pt x="656041" y="579840"/>
                </a:lnTo>
                <a:lnTo>
                  <a:pt x="623745" y="601615"/>
                </a:lnTo>
                <a:lnTo>
                  <a:pt x="584196" y="609599"/>
                </a:lnTo>
                <a:lnTo>
                  <a:pt x="101602" y="609599"/>
                </a:lnTo>
                <a:lnTo>
                  <a:pt x="62053" y="601615"/>
                </a:lnTo>
                <a:lnTo>
                  <a:pt x="29758" y="579840"/>
                </a:lnTo>
                <a:lnTo>
                  <a:pt x="7984" y="547545"/>
                </a:lnTo>
                <a:lnTo>
                  <a:pt x="0" y="507997"/>
                </a:lnTo>
                <a:lnTo>
                  <a:pt x="0" y="101601"/>
                </a:lnTo>
              </a:path>
            </a:pathLst>
          </a:custGeom>
          <a:noFill/>
          <a:ln w="9360">
            <a:solidFill>
              <a:srgbClr val="92929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6" name="CustomShape 62"/>
          <p:cNvSpPr/>
          <p:nvPr/>
        </p:nvSpPr>
        <p:spPr>
          <a:xfrm>
            <a:off x="6711120" y="3250080"/>
            <a:ext cx="669600" cy="16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1100" strike="noStrike">
                <a:solidFill>
                  <a:srgbClr val="ffffff"/>
                </a:solidFill>
                <a:latin typeface="Arial"/>
              </a:rPr>
              <a:t>Go</a:t>
            </a:r>
            <a:r>
              <a:rPr lang="en-IN" sz="11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en-IN" sz="1100" strike="noStrike">
                <a:solidFill>
                  <a:srgbClr val="ffffff"/>
                </a:solidFill>
                <a:latin typeface="Arial"/>
              </a:rPr>
              <a:t>Router</a:t>
            </a:r>
            <a:endParaRPr/>
          </a:p>
        </p:txBody>
      </p:sp>
      <p:sp>
        <p:nvSpPr>
          <p:cNvPr id="1657" name="CustomShape 63"/>
          <p:cNvSpPr/>
          <p:nvPr/>
        </p:nvSpPr>
        <p:spPr>
          <a:xfrm>
            <a:off x="8179560" y="4389120"/>
            <a:ext cx="631440" cy="469440"/>
          </a:xfrm>
          <a:prstGeom prst="rect">
            <a:avLst/>
          </a:prstGeom>
          <a:blipFill>
            <a:blip r:embed="rId2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8" name="CustomShape 64"/>
          <p:cNvSpPr/>
          <p:nvPr/>
        </p:nvSpPr>
        <p:spPr>
          <a:xfrm>
            <a:off x="8224920" y="4400640"/>
            <a:ext cx="542520" cy="400680"/>
          </a:xfrm>
          <a:prstGeom prst="rect">
            <a:avLst/>
          </a:prstGeom>
          <a:blipFill>
            <a:blip r:embed="rId2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9" name="CustomShape 65"/>
          <p:cNvSpPr/>
          <p:nvPr/>
        </p:nvSpPr>
        <p:spPr>
          <a:xfrm>
            <a:off x="6280200" y="2369160"/>
            <a:ext cx="573120" cy="294840"/>
          </a:xfrm>
          <a:prstGeom prst="rect">
            <a:avLst/>
          </a:prstGeom>
          <a:blipFill>
            <a:blip r:embed="rId2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0" name="CustomShape 66"/>
          <p:cNvSpPr/>
          <p:nvPr/>
        </p:nvSpPr>
        <p:spPr>
          <a:xfrm>
            <a:off x="6324480" y="2495520"/>
            <a:ext cx="356040" cy="360"/>
          </a:xfrm>
          <a:custGeom>
            <a:avLst/>
            <a:gdLst/>
            <a:ahLst/>
            <a:rect l="0" t="0" r="r" b="b"/>
            <a:pathLst>
              <a:path w="355795" h="1">
                <a:moveTo>
                  <a:pt x="0" y="0"/>
                </a:moveTo>
                <a:lnTo>
                  <a:pt x="355794" y="0"/>
                </a:lnTo>
              </a:path>
            </a:pathLst>
          </a:custGeom>
          <a:noFill/>
          <a:ln w="25560">
            <a:solidFill>
              <a:srgbClr val="6a3a9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1" name="CustomShape 67"/>
          <p:cNvSpPr/>
          <p:nvPr/>
        </p:nvSpPr>
        <p:spPr>
          <a:xfrm>
            <a:off x="6589800" y="2436480"/>
            <a:ext cx="115920" cy="117720"/>
          </a:xfrm>
          <a:custGeom>
            <a:avLst/>
            <a:gdLst/>
            <a:ahLst/>
            <a:rect l="0" t="0" r="r" b="b"/>
            <a:pathLst>
              <a:path w="115913" h="117907">
                <a:moveTo>
                  <a:pt x="14846" y="0"/>
                </a:moveTo>
                <a:lnTo>
                  <a:pt x="7073" y="2044"/>
                </a:lnTo>
                <a:lnTo>
                  <a:pt x="0" y="14160"/>
                </a:lnTo>
                <a:lnTo>
                  <a:pt x="2044" y="21945"/>
                </a:lnTo>
                <a:lnTo>
                  <a:pt x="65506" y="58953"/>
                </a:lnTo>
                <a:lnTo>
                  <a:pt x="2044" y="95973"/>
                </a:lnTo>
                <a:lnTo>
                  <a:pt x="0" y="103746"/>
                </a:lnTo>
                <a:lnTo>
                  <a:pt x="7073" y="115862"/>
                </a:lnTo>
                <a:lnTo>
                  <a:pt x="14846" y="117906"/>
                </a:lnTo>
                <a:lnTo>
                  <a:pt x="115912" y="58953"/>
                </a:lnTo>
                <a:lnTo>
                  <a:pt x="14846" y="0"/>
                </a:lnTo>
              </a:path>
            </a:pathLst>
          </a:custGeom>
          <a:solidFill>
            <a:srgbClr val="6a3a9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2" name="CustomShape 68"/>
          <p:cNvSpPr/>
          <p:nvPr/>
        </p:nvSpPr>
        <p:spPr>
          <a:xfrm>
            <a:off x="7336080" y="1122120"/>
            <a:ext cx="964080" cy="1067760"/>
          </a:xfrm>
          <a:prstGeom prst="rect">
            <a:avLst/>
          </a:prstGeom>
          <a:blipFill>
            <a:blip r:embed="rId2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3" name="CustomShape 69"/>
          <p:cNvSpPr/>
          <p:nvPr/>
        </p:nvSpPr>
        <p:spPr>
          <a:xfrm>
            <a:off x="7391520" y="1267560"/>
            <a:ext cx="745200" cy="846720"/>
          </a:xfrm>
          <a:custGeom>
            <a:avLst/>
            <a:gdLst/>
            <a:ahLst/>
            <a:rect l="0" t="0" r="r" b="b"/>
            <a:pathLst>
              <a:path w="745350" h="847059">
                <a:moveTo>
                  <a:pt x="0" y="847058"/>
                </a:moveTo>
                <a:lnTo>
                  <a:pt x="745349" y="0"/>
                </a:lnTo>
              </a:path>
            </a:pathLst>
          </a:custGeom>
          <a:noFill/>
          <a:ln w="25560">
            <a:solidFill>
              <a:srgbClr val="6a3a9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4" name="CustomShape 70"/>
          <p:cNvSpPr/>
          <p:nvPr/>
        </p:nvSpPr>
        <p:spPr>
          <a:xfrm>
            <a:off x="8038800" y="1248480"/>
            <a:ext cx="114480" cy="119160"/>
          </a:xfrm>
          <a:custGeom>
            <a:avLst/>
            <a:gdLst/>
            <a:ahLst/>
            <a:rect l="0" t="0" r="r" b="b"/>
            <a:pathLst>
              <a:path w="114618" h="119304">
                <a:moveTo>
                  <a:pt x="107201" y="37833"/>
                </a:moveTo>
                <a:lnTo>
                  <a:pt x="81318" y="37833"/>
                </a:lnTo>
                <a:lnTo>
                  <a:pt x="67182" y="109931"/>
                </a:lnTo>
                <a:lnTo>
                  <a:pt x="71678" y="116598"/>
                </a:lnTo>
                <a:lnTo>
                  <a:pt x="85445" y="119303"/>
                </a:lnTo>
                <a:lnTo>
                  <a:pt x="92113" y="114808"/>
                </a:lnTo>
                <a:lnTo>
                  <a:pt x="107201" y="37833"/>
                </a:lnTo>
                <a:lnTo>
                  <a:pt x="114617" y="0"/>
                </a:lnTo>
                <a:lnTo>
                  <a:pt x="3594" y="36918"/>
                </a:lnTo>
                <a:lnTo>
                  <a:pt x="0" y="44107"/>
                </a:lnTo>
                <a:lnTo>
                  <a:pt x="4419" y="57429"/>
                </a:lnTo>
                <a:lnTo>
                  <a:pt x="11607" y="61023"/>
                </a:lnTo>
                <a:lnTo>
                  <a:pt x="81318" y="37833"/>
                </a:lnTo>
                <a:lnTo>
                  <a:pt x="107201" y="37833"/>
                </a:lnTo>
                <a:lnTo>
                  <a:pt x="114617" y="0"/>
                </a:lnTo>
              </a:path>
            </a:pathLst>
          </a:custGeom>
          <a:solidFill>
            <a:srgbClr val="6a3a9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5" name="CustomShape 71"/>
          <p:cNvSpPr/>
          <p:nvPr/>
        </p:nvSpPr>
        <p:spPr>
          <a:xfrm>
            <a:off x="6280200" y="3054960"/>
            <a:ext cx="573120" cy="294840"/>
          </a:xfrm>
          <a:prstGeom prst="rect">
            <a:avLst/>
          </a:prstGeom>
          <a:blipFill>
            <a:blip r:embed="rId2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6" name="CustomShape 72"/>
          <p:cNvSpPr/>
          <p:nvPr/>
        </p:nvSpPr>
        <p:spPr>
          <a:xfrm>
            <a:off x="6324480" y="3181320"/>
            <a:ext cx="356040" cy="360"/>
          </a:xfrm>
          <a:custGeom>
            <a:avLst/>
            <a:gdLst/>
            <a:ahLst/>
            <a:rect l="0" t="0" r="r" b="b"/>
            <a:pathLst>
              <a:path w="355795" h="1">
                <a:moveTo>
                  <a:pt x="0" y="0"/>
                </a:moveTo>
                <a:lnTo>
                  <a:pt x="355794" y="0"/>
                </a:lnTo>
              </a:path>
            </a:pathLst>
          </a:custGeom>
          <a:noFill/>
          <a:ln w="25560">
            <a:solidFill>
              <a:srgbClr val="6a3a9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7" name="CustomShape 73"/>
          <p:cNvSpPr/>
          <p:nvPr/>
        </p:nvSpPr>
        <p:spPr>
          <a:xfrm>
            <a:off x="6589800" y="3122280"/>
            <a:ext cx="115920" cy="117720"/>
          </a:xfrm>
          <a:custGeom>
            <a:avLst/>
            <a:gdLst/>
            <a:ahLst/>
            <a:rect l="0" t="0" r="r" b="b"/>
            <a:pathLst>
              <a:path w="115913" h="117907">
                <a:moveTo>
                  <a:pt x="14846" y="0"/>
                </a:moveTo>
                <a:lnTo>
                  <a:pt x="7073" y="2044"/>
                </a:lnTo>
                <a:lnTo>
                  <a:pt x="0" y="14160"/>
                </a:lnTo>
                <a:lnTo>
                  <a:pt x="2044" y="21945"/>
                </a:lnTo>
                <a:lnTo>
                  <a:pt x="65506" y="58953"/>
                </a:lnTo>
                <a:lnTo>
                  <a:pt x="2044" y="95973"/>
                </a:lnTo>
                <a:lnTo>
                  <a:pt x="0" y="103746"/>
                </a:lnTo>
                <a:lnTo>
                  <a:pt x="7073" y="115862"/>
                </a:lnTo>
                <a:lnTo>
                  <a:pt x="14846" y="117906"/>
                </a:lnTo>
                <a:lnTo>
                  <a:pt x="115912" y="58953"/>
                </a:lnTo>
                <a:lnTo>
                  <a:pt x="14846" y="0"/>
                </a:lnTo>
              </a:path>
            </a:pathLst>
          </a:custGeom>
          <a:solidFill>
            <a:srgbClr val="6a3a9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8" name="CustomShape 74"/>
          <p:cNvSpPr/>
          <p:nvPr/>
        </p:nvSpPr>
        <p:spPr>
          <a:xfrm>
            <a:off x="7336080" y="2614320"/>
            <a:ext cx="964080" cy="1113480"/>
          </a:xfrm>
          <a:prstGeom prst="rect">
            <a:avLst/>
          </a:prstGeom>
          <a:blipFill>
            <a:blip r:embed="rId2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9" name="CustomShape 75"/>
          <p:cNvSpPr/>
          <p:nvPr/>
        </p:nvSpPr>
        <p:spPr>
          <a:xfrm>
            <a:off x="7391520" y="2647800"/>
            <a:ext cx="745920" cy="894960"/>
          </a:xfrm>
          <a:custGeom>
            <a:avLst/>
            <a:gdLst/>
            <a:ahLst/>
            <a:rect l="0" t="0" r="r" b="b"/>
            <a:pathLst>
              <a:path w="745864" h="895037">
                <a:moveTo>
                  <a:pt x="0" y="0"/>
                </a:moveTo>
                <a:lnTo>
                  <a:pt x="745863" y="895036"/>
                </a:lnTo>
              </a:path>
            </a:pathLst>
          </a:custGeom>
          <a:noFill/>
          <a:ln w="25560">
            <a:solidFill>
              <a:srgbClr val="6a3a9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0" name="CustomShape 76"/>
          <p:cNvSpPr/>
          <p:nvPr/>
        </p:nvSpPr>
        <p:spPr>
          <a:xfrm>
            <a:off x="8039880" y="3442320"/>
            <a:ext cx="113400" cy="120240"/>
          </a:xfrm>
          <a:custGeom>
            <a:avLst/>
            <a:gdLst/>
            <a:ahLst/>
            <a:rect l="0" t="0" r="r" b="b"/>
            <a:pathLst>
              <a:path w="113399" h="120041">
                <a:moveTo>
                  <a:pt x="12064" y="56261"/>
                </a:moveTo>
                <a:lnTo>
                  <a:pt x="4787" y="59677"/>
                </a:lnTo>
                <a:lnTo>
                  <a:pt x="0" y="72859"/>
                </a:lnTo>
                <a:lnTo>
                  <a:pt x="3403" y="80137"/>
                </a:lnTo>
                <a:lnTo>
                  <a:pt x="113398" y="120040"/>
                </a:lnTo>
                <a:lnTo>
                  <a:pt x="106885" y="81318"/>
                </a:lnTo>
                <a:lnTo>
                  <a:pt x="81127" y="81318"/>
                </a:lnTo>
                <a:lnTo>
                  <a:pt x="12064" y="56261"/>
                </a:lnTo>
                <a:lnTo>
                  <a:pt x="87439" y="0"/>
                </a:lnTo>
                <a:lnTo>
                  <a:pt x="73609" y="2324"/>
                </a:lnTo>
                <a:lnTo>
                  <a:pt x="68935" y="8877"/>
                </a:lnTo>
                <a:lnTo>
                  <a:pt x="81127" y="81318"/>
                </a:lnTo>
                <a:lnTo>
                  <a:pt x="106885" y="81318"/>
                </a:lnTo>
                <a:lnTo>
                  <a:pt x="93992" y="4660"/>
                </a:lnTo>
                <a:lnTo>
                  <a:pt x="87439" y="0"/>
                </a:lnTo>
              </a:path>
            </a:pathLst>
          </a:custGeom>
          <a:solidFill>
            <a:srgbClr val="6a3a9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1" name="CustomShape 77"/>
          <p:cNvSpPr/>
          <p:nvPr/>
        </p:nvSpPr>
        <p:spPr>
          <a:xfrm>
            <a:off x="7336080" y="3528720"/>
            <a:ext cx="1038600" cy="1238400"/>
          </a:xfrm>
          <a:prstGeom prst="rect">
            <a:avLst/>
          </a:prstGeom>
          <a:blipFill>
            <a:blip r:embed="rId3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2" name="CustomShape 78"/>
          <p:cNvSpPr/>
          <p:nvPr/>
        </p:nvSpPr>
        <p:spPr>
          <a:xfrm>
            <a:off x="7391520" y="3562200"/>
            <a:ext cx="822600" cy="1019520"/>
          </a:xfrm>
          <a:custGeom>
            <a:avLst/>
            <a:gdLst/>
            <a:ahLst/>
            <a:rect l="0" t="0" r="r" b="b"/>
            <a:pathLst>
              <a:path w="822375" h="1019400">
                <a:moveTo>
                  <a:pt x="0" y="0"/>
                </a:moveTo>
                <a:lnTo>
                  <a:pt x="822374" y="1019399"/>
                </a:lnTo>
              </a:path>
            </a:pathLst>
          </a:custGeom>
          <a:noFill/>
          <a:ln w="25560">
            <a:solidFill>
              <a:srgbClr val="6a3a9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3" name="CustomShape 79"/>
          <p:cNvSpPr/>
          <p:nvPr/>
        </p:nvSpPr>
        <p:spPr>
          <a:xfrm>
            <a:off x="8116920" y="4480920"/>
            <a:ext cx="112680" cy="120240"/>
          </a:xfrm>
          <a:custGeom>
            <a:avLst/>
            <a:gdLst/>
            <a:ahLst/>
            <a:rect l="0" t="0" r="r" b="b"/>
            <a:pathLst>
              <a:path w="112637" h="120443">
                <a:moveTo>
                  <a:pt x="12331" y="55063"/>
                </a:moveTo>
                <a:lnTo>
                  <a:pt x="4991" y="58352"/>
                </a:lnTo>
                <a:lnTo>
                  <a:pt x="0" y="71462"/>
                </a:lnTo>
                <a:lnTo>
                  <a:pt x="3289" y="78799"/>
                </a:lnTo>
                <a:lnTo>
                  <a:pt x="112636" y="120442"/>
                </a:lnTo>
                <a:lnTo>
                  <a:pt x="106674" y="81208"/>
                </a:lnTo>
                <a:lnTo>
                  <a:pt x="80987" y="81208"/>
                </a:lnTo>
                <a:lnTo>
                  <a:pt x="12331" y="55063"/>
                </a:lnTo>
                <a:lnTo>
                  <a:pt x="88582" y="0"/>
                </a:lnTo>
                <a:lnTo>
                  <a:pt x="74714" y="2106"/>
                </a:lnTo>
                <a:lnTo>
                  <a:pt x="69951" y="8582"/>
                </a:lnTo>
                <a:lnTo>
                  <a:pt x="80987" y="81208"/>
                </a:lnTo>
                <a:lnTo>
                  <a:pt x="106674" y="81208"/>
                </a:lnTo>
                <a:lnTo>
                  <a:pt x="95059" y="4767"/>
                </a:lnTo>
                <a:lnTo>
                  <a:pt x="88582" y="0"/>
                </a:lnTo>
              </a:path>
            </a:pathLst>
          </a:custGeom>
          <a:solidFill>
            <a:srgbClr val="6a3a9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4" name="CustomShape 80"/>
          <p:cNvSpPr/>
          <p:nvPr/>
        </p:nvSpPr>
        <p:spPr>
          <a:xfrm>
            <a:off x="7336080" y="2065680"/>
            <a:ext cx="964080" cy="1113480"/>
          </a:xfrm>
          <a:prstGeom prst="rect">
            <a:avLst/>
          </a:prstGeom>
          <a:blipFill>
            <a:blip r:embed="rId3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5" name="CustomShape 81"/>
          <p:cNvSpPr/>
          <p:nvPr/>
        </p:nvSpPr>
        <p:spPr>
          <a:xfrm>
            <a:off x="7391520" y="2210040"/>
            <a:ext cx="745920" cy="894960"/>
          </a:xfrm>
          <a:custGeom>
            <a:avLst/>
            <a:gdLst/>
            <a:ahLst/>
            <a:rect l="0" t="0" r="r" b="b"/>
            <a:pathLst>
              <a:path w="745864" h="895037">
                <a:moveTo>
                  <a:pt x="0" y="895036"/>
                </a:moveTo>
                <a:lnTo>
                  <a:pt x="745863" y="0"/>
                </a:lnTo>
              </a:path>
            </a:pathLst>
          </a:custGeom>
          <a:noFill/>
          <a:ln w="25560">
            <a:solidFill>
              <a:srgbClr val="6a3a9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6" name="CustomShape 82"/>
          <p:cNvSpPr/>
          <p:nvPr/>
        </p:nvSpPr>
        <p:spPr>
          <a:xfrm>
            <a:off x="8039880" y="2190600"/>
            <a:ext cx="113400" cy="120240"/>
          </a:xfrm>
          <a:custGeom>
            <a:avLst/>
            <a:gdLst/>
            <a:ahLst/>
            <a:rect l="0" t="0" r="r" b="b"/>
            <a:pathLst>
              <a:path w="113399" h="120041">
                <a:moveTo>
                  <a:pt x="106885" y="38722"/>
                </a:moveTo>
                <a:lnTo>
                  <a:pt x="81127" y="38722"/>
                </a:lnTo>
                <a:lnTo>
                  <a:pt x="68935" y="111163"/>
                </a:lnTo>
                <a:lnTo>
                  <a:pt x="73609" y="117716"/>
                </a:lnTo>
                <a:lnTo>
                  <a:pt x="87439" y="120040"/>
                </a:lnTo>
                <a:lnTo>
                  <a:pt x="93992" y="115379"/>
                </a:lnTo>
                <a:lnTo>
                  <a:pt x="106885" y="38722"/>
                </a:lnTo>
                <a:lnTo>
                  <a:pt x="113398" y="0"/>
                </a:lnTo>
                <a:lnTo>
                  <a:pt x="3403" y="39903"/>
                </a:lnTo>
                <a:lnTo>
                  <a:pt x="0" y="47180"/>
                </a:lnTo>
                <a:lnTo>
                  <a:pt x="4787" y="60375"/>
                </a:lnTo>
                <a:lnTo>
                  <a:pt x="12064" y="63779"/>
                </a:lnTo>
                <a:lnTo>
                  <a:pt x="81127" y="38722"/>
                </a:lnTo>
                <a:lnTo>
                  <a:pt x="106885" y="38722"/>
                </a:lnTo>
                <a:lnTo>
                  <a:pt x="113398" y="0"/>
                </a:lnTo>
              </a:path>
            </a:pathLst>
          </a:custGeom>
          <a:solidFill>
            <a:srgbClr val="6a3a9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7" name="CustomShape 83"/>
          <p:cNvSpPr/>
          <p:nvPr/>
        </p:nvSpPr>
        <p:spPr>
          <a:xfrm>
            <a:off x="5029200" y="2038320"/>
            <a:ext cx="1294920" cy="2361960"/>
          </a:xfrm>
          <a:custGeom>
            <a:avLst/>
            <a:gdLst/>
            <a:ahLst/>
            <a:rect l="0" t="0" r="r" b="b"/>
            <a:pathLst>
              <a:path w="1295401" h="2362201">
                <a:moveTo>
                  <a:pt x="0" y="0"/>
                </a:moveTo>
                <a:lnTo>
                  <a:pt x="1295400" y="0"/>
                </a:lnTo>
                <a:lnTo>
                  <a:pt x="1295400" y="2362200"/>
                </a:lnTo>
                <a:lnTo>
                  <a:pt x="0" y="2362200"/>
                </a:lnTo>
                <a:lnTo>
                  <a:pt x="0" y="0"/>
                </a:lnTo>
              </a:path>
            </a:pathLst>
          </a:custGeom>
          <a:solidFill>
            <a:srgbClr val="a8d6ff">
              <a:alpha val="3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8" name="CustomShape 84"/>
          <p:cNvSpPr/>
          <p:nvPr/>
        </p:nvSpPr>
        <p:spPr>
          <a:xfrm>
            <a:off x="5029200" y="2038320"/>
            <a:ext cx="1294920" cy="2361960"/>
          </a:xfrm>
          <a:custGeom>
            <a:avLst/>
            <a:gdLst/>
            <a:ahLst/>
            <a:rect l="0" t="0" r="r" b="b"/>
            <a:pathLst>
              <a:path w="1295400" h="2362199">
                <a:moveTo>
                  <a:pt x="0" y="0"/>
                </a:moveTo>
                <a:lnTo>
                  <a:pt x="1295399" y="0"/>
                </a:lnTo>
                <a:lnTo>
                  <a:pt x="1295399" y="2362198"/>
                </a:lnTo>
                <a:lnTo>
                  <a:pt x="0" y="2362198"/>
                </a:lnTo>
                <a:lnTo>
                  <a:pt x="0" y="0"/>
                </a:lnTo>
              </a:path>
            </a:pathLst>
          </a:custGeom>
          <a:noFill/>
          <a:ln w="9360">
            <a:solidFill>
              <a:srgbClr val="009cc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9" name="CustomShape 85"/>
          <p:cNvSpPr/>
          <p:nvPr/>
        </p:nvSpPr>
        <p:spPr>
          <a:xfrm>
            <a:off x="5029200" y="3409920"/>
            <a:ext cx="1224000" cy="812520"/>
          </a:xfrm>
          <a:prstGeom prst="rect">
            <a:avLst/>
          </a:prstGeom>
          <a:blipFill>
            <a:blip r:embed="rId3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0" name="CustomShape 86"/>
          <p:cNvSpPr/>
          <p:nvPr/>
        </p:nvSpPr>
        <p:spPr>
          <a:xfrm>
            <a:off x="2288520" y="2464920"/>
            <a:ext cx="528120" cy="1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1200" strike="noStrike">
                <a:solidFill>
                  <a:srgbClr val="008abf"/>
                </a:solidFill>
                <a:latin typeface="Consolas"/>
              </a:rPr>
              <a:t>Custom</a:t>
            </a:r>
            <a:endParaRPr/>
          </a:p>
        </p:txBody>
      </p:sp>
      <p:sp>
        <p:nvSpPr>
          <p:cNvPr id="1681" name="CustomShape 87"/>
          <p:cNvSpPr/>
          <p:nvPr/>
        </p:nvSpPr>
        <p:spPr>
          <a:xfrm>
            <a:off x="2288520" y="2820600"/>
            <a:ext cx="779400" cy="1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1200" strike="noStrike">
                <a:solidFill>
                  <a:srgbClr val="008abf"/>
                </a:solidFill>
                <a:latin typeface="Consolas"/>
              </a:rPr>
              <a:t>Domain(s)</a:t>
            </a:r>
            <a:endParaRPr/>
          </a:p>
        </p:txBody>
      </p:sp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CustomShape 1"/>
          <p:cNvSpPr/>
          <p:nvPr/>
        </p:nvSpPr>
        <p:spPr>
          <a:xfrm>
            <a:off x="0" y="0"/>
            <a:ext cx="9143640" cy="5143320"/>
          </a:xfrm>
          <a:custGeom>
            <a:avLst/>
            <a:gdLst/>
            <a:ahLst/>
            <a:rect l="0" t="0" r="r" b="b"/>
            <a:pathLst>
              <a:path w="9144001" h="5143500">
                <a:moveTo>
                  <a:pt x="0" y="0"/>
                </a:moveTo>
                <a:lnTo>
                  <a:pt x="9144000" y="0"/>
                </a:lnTo>
                <a:lnTo>
                  <a:pt x="9144000" y="5143499"/>
                </a:lnTo>
                <a:lnTo>
                  <a:pt x="0" y="5143499"/>
                </a:lnTo>
                <a:lnTo>
                  <a:pt x="0" y="0"/>
                </a:lnTo>
              </a:path>
            </a:pathLst>
          </a:custGeom>
          <a:solidFill>
            <a:srgbClr val="00afe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3" name="CustomShape 2"/>
          <p:cNvSpPr/>
          <p:nvPr/>
        </p:nvSpPr>
        <p:spPr>
          <a:xfrm>
            <a:off x="633240" y="925920"/>
            <a:ext cx="2193480" cy="18558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4" name="CustomShape 3"/>
          <p:cNvSpPr/>
          <p:nvPr/>
        </p:nvSpPr>
        <p:spPr>
          <a:xfrm>
            <a:off x="8229960" y="4797360"/>
            <a:ext cx="615240" cy="18108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5" name="CustomShape 4"/>
          <p:cNvSpPr/>
          <p:nvPr/>
        </p:nvSpPr>
        <p:spPr>
          <a:xfrm>
            <a:off x="2273400" y="2824560"/>
            <a:ext cx="5388840" cy="85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1164"/>
              </a:lnSpc>
            </a:pP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Bluemix 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Automated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Deployment  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Urban 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Code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Deploy</a:t>
            </a:r>
            <a:endParaRPr/>
          </a:p>
        </p:txBody>
      </p:sp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CustomShape 1"/>
          <p:cNvSpPr/>
          <p:nvPr/>
        </p:nvSpPr>
        <p:spPr>
          <a:xfrm>
            <a:off x="0" y="0"/>
            <a:ext cx="9143640" cy="694800"/>
          </a:xfrm>
          <a:custGeom>
            <a:avLst/>
            <a:gdLst/>
            <a:ahLst/>
            <a:rect l="0" t="0" r="r" b="b"/>
            <a:pathLst>
              <a:path w="9144001" h="695326">
                <a:moveTo>
                  <a:pt x="0" y="0"/>
                </a:moveTo>
                <a:lnTo>
                  <a:pt x="9144000" y="0"/>
                </a:lnTo>
                <a:lnTo>
                  <a:pt x="9144000" y="695325"/>
                </a:lnTo>
                <a:lnTo>
                  <a:pt x="0" y="695325"/>
                </a:lnTo>
                <a:lnTo>
                  <a:pt x="0" y="0"/>
                </a:lnTo>
              </a:path>
            </a:pathLst>
          </a:custGeom>
          <a:solidFill>
            <a:srgbClr val="54b0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7" name="CustomShape 2"/>
          <p:cNvSpPr/>
          <p:nvPr/>
        </p:nvSpPr>
        <p:spPr>
          <a:xfrm>
            <a:off x="8305920" y="0"/>
            <a:ext cx="837720" cy="30132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8" name="CustomShape 3"/>
          <p:cNvSpPr/>
          <p:nvPr/>
        </p:nvSpPr>
        <p:spPr>
          <a:xfrm>
            <a:off x="1042920" y="2114640"/>
            <a:ext cx="674280" cy="1699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9" name="CustomShape 4"/>
          <p:cNvSpPr/>
          <p:nvPr/>
        </p:nvSpPr>
        <p:spPr>
          <a:xfrm>
            <a:off x="1789200" y="2114640"/>
            <a:ext cx="674280" cy="1699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0" name="CustomShape 5"/>
          <p:cNvSpPr/>
          <p:nvPr/>
        </p:nvSpPr>
        <p:spPr>
          <a:xfrm>
            <a:off x="2549520" y="2166840"/>
            <a:ext cx="90360" cy="67680"/>
          </a:xfrm>
          <a:custGeom>
            <a:avLst/>
            <a:gdLst/>
            <a:ahLst/>
            <a:rect l="0" t="0" r="r" b="b"/>
            <a:pathLst>
              <a:path w="90488" h="67869">
                <a:moveTo>
                  <a:pt x="74777" y="0"/>
                </a:moveTo>
                <a:lnTo>
                  <a:pt x="15709" y="0"/>
                </a:lnTo>
                <a:lnTo>
                  <a:pt x="0" y="15709"/>
                </a:lnTo>
                <a:lnTo>
                  <a:pt x="0" y="52158"/>
                </a:lnTo>
                <a:lnTo>
                  <a:pt x="15709" y="67868"/>
                </a:lnTo>
                <a:lnTo>
                  <a:pt x="74777" y="67868"/>
                </a:lnTo>
                <a:lnTo>
                  <a:pt x="90487" y="52158"/>
                </a:lnTo>
                <a:lnTo>
                  <a:pt x="90487" y="15709"/>
                </a:lnTo>
                <a:lnTo>
                  <a:pt x="74777" y="0"/>
                </a:lnTo>
              </a:path>
            </a:pathLst>
          </a:custGeom>
          <a:solidFill>
            <a:srgbClr val="fffda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1" name="CustomShape 6"/>
          <p:cNvSpPr/>
          <p:nvPr/>
        </p:nvSpPr>
        <p:spPr>
          <a:xfrm>
            <a:off x="2549520" y="2166840"/>
            <a:ext cx="90360" cy="67680"/>
          </a:xfrm>
          <a:custGeom>
            <a:avLst/>
            <a:gdLst/>
            <a:ahLst/>
            <a:rect l="0" t="0" r="r" b="b"/>
            <a:pathLst>
              <a:path w="90487" h="67867">
                <a:moveTo>
                  <a:pt x="0" y="15710"/>
                </a:moveTo>
                <a:lnTo>
                  <a:pt x="15710" y="0"/>
                </a:lnTo>
                <a:lnTo>
                  <a:pt x="74777" y="0"/>
                </a:lnTo>
                <a:lnTo>
                  <a:pt x="90486" y="15710"/>
                </a:lnTo>
                <a:lnTo>
                  <a:pt x="90486" y="52155"/>
                </a:lnTo>
                <a:lnTo>
                  <a:pt x="74777" y="67866"/>
                </a:lnTo>
                <a:lnTo>
                  <a:pt x="15710" y="67866"/>
                </a:lnTo>
                <a:lnTo>
                  <a:pt x="0" y="52155"/>
                </a:lnTo>
                <a:lnTo>
                  <a:pt x="0" y="15710"/>
                </a:lnTo>
              </a:path>
            </a:pathLst>
          </a:custGeom>
          <a:noFill/>
          <a:ln w="9360">
            <a:solidFill>
              <a:srgbClr val="92929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2" name="CustomShape 7"/>
          <p:cNvSpPr/>
          <p:nvPr/>
        </p:nvSpPr>
        <p:spPr>
          <a:xfrm>
            <a:off x="2692440" y="2166840"/>
            <a:ext cx="90360" cy="67680"/>
          </a:xfrm>
          <a:custGeom>
            <a:avLst/>
            <a:gdLst/>
            <a:ahLst/>
            <a:rect l="0" t="0" r="r" b="b"/>
            <a:pathLst>
              <a:path w="90488" h="67869">
                <a:moveTo>
                  <a:pt x="74777" y="0"/>
                </a:moveTo>
                <a:lnTo>
                  <a:pt x="15709" y="0"/>
                </a:lnTo>
                <a:lnTo>
                  <a:pt x="0" y="15709"/>
                </a:lnTo>
                <a:lnTo>
                  <a:pt x="0" y="52158"/>
                </a:lnTo>
                <a:lnTo>
                  <a:pt x="15709" y="67868"/>
                </a:lnTo>
                <a:lnTo>
                  <a:pt x="74777" y="67868"/>
                </a:lnTo>
                <a:lnTo>
                  <a:pt x="90487" y="52158"/>
                </a:lnTo>
                <a:lnTo>
                  <a:pt x="90487" y="15709"/>
                </a:lnTo>
                <a:lnTo>
                  <a:pt x="74777" y="0"/>
                </a:lnTo>
              </a:path>
            </a:pathLst>
          </a:custGeom>
          <a:solidFill>
            <a:srgbClr val="fffda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3" name="CustomShape 8"/>
          <p:cNvSpPr/>
          <p:nvPr/>
        </p:nvSpPr>
        <p:spPr>
          <a:xfrm>
            <a:off x="2692440" y="2166840"/>
            <a:ext cx="90360" cy="67680"/>
          </a:xfrm>
          <a:custGeom>
            <a:avLst/>
            <a:gdLst/>
            <a:ahLst/>
            <a:rect l="0" t="0" r="r" b="b"/>
            <a:pathLst>
              <a:path w="90487" h="67867">
                <a:moveTo>
                  <a:pt x="0" y="15710"/>
                </a:moveTo>
                <a:lnTo>
                  <a:pt x="15710" y="0"/>
                </a:lnTo>
                <a:lnTo>
                  <a:pt x="74776" y="0"/>
                </a:lnTo>
                <a:lnTo>
                  <a:pt x="90486" y="15710"/>
                </a:lnTo>
                <a:lnTo>
                  <a:pt x="90486" y="52155"/>
                </a:lnTo>
                <a:lnTo>
                  <a:pt x="74776" y="67866"/>
                </a:lnTo>
                <a:lnTo>
                  <a:pt x="15710" y="67866"/>
                </a:lnTo>
                <a:lnTo>
                  <a:pt x="0" y="52155"/>
                </a:lnTo>
                <a:lnTo>
                  <a:pt x="0" y="15710"/>
                </a:lnTo>
              </a:path>
            </a:pathLst>
          </a:custGeom>
          <a:noFill/>
          <a:ln w="9360">
            <a:solidFill>
              <a:srgbClr val="92929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4" name="CustomShape 9"/>
          <p:cNvSpPr/>
          <p:nvPr/>
        </p:nvSpPr>
        <p:spPr>
          <a:xfrm>
            <a:off x="2836800" y="2166840"/>
            <a:ext cx="90360" cy="67680"/>
          </a:xfrm>
          <a:custGeom>
            <a:avLst/>
            <a:gdLst/>
            <a:ahLst/>
            <a:rect l="0" t="0" r="r" b="b"/>
            <a:pathLst>
              <a:path w="90488" h="67869">
                <a:moveTo>
                  <a:pt x="74777" y="0"/>
                </a:moveTo>
                <a:lnTo>
                  <a:pt x="15709" y="0"/>
                </a:lnTo>
                <a:lnTo>
                  <a:pt x="0" y="15709"/>
                </a:lnTo>
                <a:lnTo>
                  <a:pt x="0" y="52158"/>
                </a:lnTo>
                <a:lnTo>
                  <a:pt x="15709" y="67868"/>
                </a:lnTo>
                <a:lnTo>
                  <a:pt x="74777" y="67868"/>
                </a:lnTo>
                <a:lnTo>
                  <a:pt x="90487" y="52158"/>
                </a:lnTo>
                <a:lnTo>
                  <a:pt x="90487" y="15709"/>
                </a:lnTo>
                <a:lnTo>
                  <a:pt x="74777" y="0"/>
                </a:lnTo>
              </a:path>
            </a:pathLst>
          </a:custGeom>
          <a:solidFill>
            <a:srgbClr val="fffda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5" name="CustomShape 10"/>
          <p:cNvSpPr/>
          <p:nvPr/>
        </p:nvSpPr>
        <p:spPr>
          <a:xfrm>
            <a:off x="2836800" y="2166840"/>
            <a:ext cx="90360" cy="67680"/>
          </a:xfrm>
          <a:custGeom>
            <a:avLst/>
            <a:gdLst/>
            <a:ahLst/>
            <a:rect l="0" t="0" r="r" b="b"/>
            <a:pathLst>
              <a:path w="90487" h="67867">
                <a:moveTo>
                  <a:pt x="0" y="15710"/>
                </a:moveTo>
                <a:lnTo>
                  <a:pt x="15710" y="0"/>
                </a:lnTo>
                <a:lnTo>
                  <a:pt x="74776" y="0"/>
                </a:lnTo>
                <a:lnTo>
                  <a:pt x="90486" y="15710"/>
                </a:lnTo>
                <a:lnTo>
                  <a:pt x="90486" y="52155"/>
                </a:lnTo>
                <a:lnTo>
                  <a:pt x="74776" y="67866"/>
                </a:lnTo>
                <a:lnTo>
                  <a:pt x="15710" y="67866"/>
                </a:lnTo>
                <a:lnTo>
                  <a:pt x="0" y="52155"/>
                </a:lnTo>
                <a:lnTo>
                  <a:pt x="0" y="15710"/>
                </a:lnTo>
              </a:path>
            </a:pathLst>
          </a:custGeom>
          <a:noFill/>
          <a:ln w="9360">
            <a:solidFill>
              <a:srgbClr val="92929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6" name="CustomShape 11"/>
          <p:cNvSpPr/>
          <p:nvPr/>
        </p:nvSpPr>
        <p:spPr>
          <a:xfrm>
            <a:off x="1320840" y="2633760"/>
            <a:ext cx="307440" cy="34128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7" name="CustomShape 12"/>
          <p:cNvSpPr/>
          <p:nvPr/>
        </p:nvSpPr>
        <p:spPr>
          <a:xfrm>
            <a:off x="1207440" y="2292840"/>
            <a:ext cx="1369800" cy="74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1600" strike="noStrike">
                <a:latin typeface="Arial"/>
              </a:rPr>
              <a:t>Server</a:t>
            </a:r>
            <a:r>
              <a:rPr lang="en-IN" sz="1600" strike="noStrike">
                <a:latin typeface="Arial"/>
              </a:rPr>
              <a:t>	</a:t>
            </a:r>
            <a:r>
              <a:rPr lang="en-IN" sz="1600" strike="noStrike">
                <a:latin typeface="Arial"/>
              </a:rPr>
              <a:t>Server</a:t>
            </a:r>
            <a:endParaRPr/>
          </a:p>
          <a:p>
            <a:pPr>
              <a:lnSpc>
                <a:spcPts val="459"/>
              </a:lnSpc>
            </a:pPr>
            <a:r>
              <a:rPr lang="en-IN" sz="1100" strike="noStrike">
                <a:latin typeface="Arial"/>
              </a:rPr>
              <a:t>Load  </a:t>
            </a:r>
            <a:r>
              <a:rPr lang="en-IN" sz="1100" strike="noStrike">
                <a:latin typeface="Arial"/>
              </a:rPr>
              <a:t>Balancer</a:t>
            </a:r>
            <a:endParaRPr/>
          </a:p>
        </p:txBody>
      </p:sp>
      <p:sp>
        <p:nvSpPr>
          <p:cNvPr id="1698" name="CustomShape 13"/>
          <p:cNvSpPr/>
          <p:nvPr/>
        </p:nvSpPr>
        <p:spPr>
          <a:xfrm>
            <a:off x="1644480" y="2410920"/>
            <a:ext cx="363600" cy="36972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9" name="CustomShape 14"/>
          <p:cNvSpPr/>
          <p:nvPr/>
        </p:nvSpPr>
        <p:spPr>
          <a:xfrm>
            <a:off x="863640" y="1947960"/>
            <a:ext cx="2285640" cy="1097640"/>
          </a:xfrm>
          <a:custGeom>
            <a:avLst/>
            <a:gdLst/>
            <a:ahLst/>
            <a:rect l="0" t="0" r="r" b="b"/>
            <a:pathLst>
              <a:path w="2285999" h="1097760">
                <a:moveTo>
                  <a:pt x="0" y="1164"/>
                </a:moveTo>
                <a:lnTo>
                  <a:pt x="0" y="521"/>
                </a:lnTo>
                <a:lnTo>
                  <a:pt x="521" y="0"/>
                </a:lnTo>
                <a:lnTo>
                  <a:pt x="1163" y="0"/>
                </a:lnTo>
                <a:lnTo>
                  <a:pt x="2284838" y="0"/>
                </a:lnTo>
                <a:lnTo>
                  <a:pt x="2285478" y="0"/>
                </a:lnTo>
                <a:lnTo>
                  <a:pt x="2285998" y="521"/>
                </a:lnTo>
                <a:lnTo>
                  <a:pt x="2285998" y="1164"/>
                </a:lnTo>
                <a:lnTo>
                  <a:pt x="2285998" y="1096589"/>
                </a:lnTo>
                <a:lnTo>
                  <a:pt x="2285998" y="1097239"/>
                </a:lnTo>
                <a:lnTo>
                  <a:pt x="2285478" y="1097759"/>
                </a:lnTo>
                <a:lnTo>
                  <a:pt x="2284838" y="1097759"/>
                </a:lnTo>
                <a:lnTo>
                  <a:pt x="1163" y="1097759"/>
                </a:lnTo>
                <a:lnTo>
                  <a:pt x="521" y="1097759"/>
                </a:lnTo>
                <a:lnTo>
                  <a:pt x="0" y="1097239"/>
                </a:lnTo>
                <a:lnTo>
                  <a:pt x="0" y="1096589"/>
                </a:lnTo>
                <a:lnTo>
                  <a:pt x="0" y="1164"/>
                </a:lnTo>
              </a:path>
            </a:pathLst>
          </a:custGeom>
          <a:noFill/>
          <a:ln w="9360">
            <a:solidFill>
              <a:srgbClr val="92929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0" name="CustomShape 15"/>
          <p:cNvSpPr/>
          <p:nvPr/>
        </p:nvSpPr>
        <p:spPr>
          <a:xfrm>
            <a:off x="6546960" y="1699200"/>
            <a:ext cx="285480" cy="38772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1" name="CustomShape 16"/>
          <p:cNvSpPr/>
          <p:nvPr/>
        </p:nvSpPr>
        <p:spPr>
          <a:xfrm>
            <a:off x="5186520" y="1785960"/>
            <a:ext cx="607680" cy="18432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2" name="CustomShape 17"/>
          <p:cNvSpPr/>
          <p:nvPr/>
        </p:nvSpPr>
        <p:spPr>
          <a:xfrm>
            <a:off x="5339880" y="1961280"/>
            <a:ext cx="324000" cy="13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900" strike="noStrike">
                <a:latin typeface="Arial"/>
              </a:rPr>
              <a:t>Agent</a:t>
            </a:r>
            <a:endParaRPr/>
          </a:p>
        </p:txBody>
      </p:sp>
      <p:sp>
        <p:nvSpPr>
          <p:cNvPr id="1703" name="CustomShape 18"/>
          <p:cNvSpPr/>
          <p:nvPr/>
        </p:nvSpPr>
        <p:spPr>
          <a:xfrm>
            <a:off x="5918040" y="1745640"/>
            <a:ext cx="418680" cy="273600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4" name="CustomShape 19"/>
          <p:cNvSpPr/>
          <p:nvPr/>
        </p:nvSpPr>
        <p:spPr>
          <a:xfrm>
            <a:off x="6869160" y="1752480"/>
            <a:ext cx="1096920" cy="293760"/>
          </a:xfrm>
          <a:prstGeom prst="rect">
            <a:avLst/>
          </a:prstGeom>
          <a:solidFill>
            <a:srgbClr val="d8ecf7"/>
          </a:solidFill>
          <a:ln w="9360">
            <a:solidFill>
              <a:srgbClr val="92929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50040" bIns="0"/>
          <a:p>
            <a:pPr>
              <a:lnSpc>
                <a:spcPts val="318"/>
              </a:lnSpc>
            </a:pPr>
            <a:r>
              <a:rPr lang="en-IN" sz="800" strike="noStrike">
                <a:latin typeface="Arial"/>
              </a:rPr>
              <a:t>Rational</a:t>
            </a:r>
            <a:r>
              <a:rPr lang="en-IN" sz="800" strike="noStrike">
                <a:latin typeface="Arial"/>
              </a:rPr>
              <a:t> </a:t>
            </a:r>
            <a:r>
              <a:rPr lang="en-IN" sz="800" strike="noStrike">
                <a:latin typeface="Arial"/>
              </a:rPr>
              <a:t>Asset  Manager</a:t>
            </a:r>
            <a:endParaRPr/>
          </a:p>
        </p:txBody>
      </p:sp>
      <p:sp>
        <p:nvSpPr>
          <p:cNvPr id="1705" name="CustomShape 20"/>
          <p:cNvSpPr/>
          <p:nvPr/>
        </p:nvSpPr>
        <p:spPr>
          <a:xfrm>
            <a:off x="6546960" y="2233440"/>
            <a:ext cx="285480" cy="38772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6" name="CustomShape 21"/>
          <p:cNvSpPr/>
          <p:nvPr/>
        </p:nvSpPr>
        <p:spPr>
          <a:xfrm>
            <a:off x="5186520" y="2319480"/>
            <a:ext cx="607680" cy="184320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7" name="CustomShape 22"/>
          <p:cNvSpPr/>
          <p:nvPr/>
        </p:nvSpPr>
        <p:spPr>
          <a:xfrm>
            <a:off x="5339880" y="2494800"/>
            <a:ext cx="324000" cy="13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900" strike="noStrike">
                <a:latin typeface="Arial"/>
              </a:rPr>
              <a:t>Agent</a:t>
            </a:r>
            <a:endParaRPr/>
          </a:p>
        </p:txBody>
      </p:sp>
      <p:sp>
        <p:nvSpPr>
          <p:cNvPr id="1708" name="CustomShape 23"/>
          <p:cNvSpPr/>
          <p:nvPr/>
        </p:nvSpPr>
        <p:spPr>
          <a:xfrm>
            <a:off x="5918040" y="2278800"/>
            <a:ext cx="418680" cy="273600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9" name="CustomShape 24"/>
          <p:cNvSpPr/>
          <p:nvPr/>
        </p:nvSpPr>
        <p:spPr>
          <a:xfrm>
            <a:off x="6546960" y="2781360"/>
            <a:ext cx="285480" cy="387720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0" name="CustomShape 25"/>
          <p:cNvSpPr/>
          <p:nvPr/>
        </p:nvSpPr>
        <p:spPr>
          <a:xfrm>
            <a:off x="5186520" y="2868120"/>
            <a:ext cx="607680" cy="184320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1" name="CustomShape 26"/>
          <p:cNvSpPr/>
          <p:nvPr/>
        </p:nvSpPr>
        <p:spPr>
          <a:xfrm>
            <a:off x="5339880" y="3043440"/>
            <a:ext cx="324000" cy="13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900" strike="noStrike">
                <a:latin typeface="Arial"/>
              </a:rPr>
              <a:t>Agent</a:t>
            </a:r>
            <a:endParaRPr/>
          </a:p>
        </p:txBody>
      </p:sp>
      <p:sp>
        <p:nvSpPr>
          <p:cNvPr id="1712" name="CustomShape 27"/>
          <p:cNvSpPr/>
          <p:nvPr/>
        </p:nvSpPr>
        <p:spPr>
          <a:xfrm>
            <a:off x="5918040" y="2826720"/>
            <a:ext cx="418680" cy="273600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3" name="CustomShape 28"/>
          <p:cNvSpPr/>
          <p:nvPr/>
        </p:nvSpPr>
        <p:spPr>
          <a:xfrm>
            <a:off x="6869160" y="2253960"/>
            <a:ext cx="1096920" cy="293760"/>
          </a:xfrm>
          <a:prstGeom prst="rect">
            <a:avLst/>
          </a:prstGeom>
          <a:solidFill>
            <a:srgbClr val="d8ecf7"/>
          </a:solidFill>
          <a:ln w="9360">
            <a:solidFill>
              <a:srgbClr val="92929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50040" bIns="0"/>
          <a:p>
            <a:pPr>
              <a:lnSpc>
                <a:spcPts val="318"/>
              </a:lnSpc>
            </a:pPr>
            <a:r>
              <a:rPr lang="en-IN" sz="800" strike="noStrike">
                <a:latin typeface="Arial"/>
              </a:rPr>
              <a:t>SCM</a:t>
            </a:r>
            <a:r>
              <a:rPr lang="en-IN" sz="800" strike="noStrike">
                <a:latin typeface="Arial"/>
              </a:rPr>
              <a:t> </a:t>
            </a:r>
            <a:r>
              <a:rPr lang="en-IN" sz="800" strike="noStrike">
                <a:latin typeface="Arial"/>
              </a:rPr>
              <a:t>Systems  </a:t>
            </a:r>
            <a:r>
              <a:rPr lang="en-IN" sz="800" strike="noStrike">
                <a:latin typeface="Arial"/>
              </a:rPr>
              <a:t>GitHub/RTC</a:t>
            </a:r>
            <a:endParaRPr/>
          </a:p>
        </p:txBody>
      </p:sp>
      <p:sp>
        <p:nvSpPr>
          <p:cNvPr id="1714" name="CustomShape 29"/>
          <p:cNvSpPr/>
          <p:nvPr/>
        </p:nvSpPr>
        <p:spPr>
          <a:xfrm>
            <a:off x="6888240" y="2828880"/>
            <a:ext cx="1096920" cy="293760"/>
          </a:xfrm>
          <a:prstGeom prst="rect">
            <a:avLst/>
          </a:prstGeom>
          <a:solidFill>
            <a:srgbClr val="d8ecf7"/>
          </a:solidFill>
          <a:ln w="9360">
            <a:solidFill>
              <a:srgbClr val="92929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50040" bIns="0"/>
          <a:p>
            <a:pPr>
              <a:lnSpc>
                <a:spcPts val="318"/>
              </a:lnSpc>
            </a:pPr>
            <a:r>
              <a:rPr lang="en-IN" sz="800" strike="noStrike">
                <a:latin typeface="Arial"/>
              </a:rPr>
              <a:t>Maven</a:t>
            </a:r>
            <a:r>
              <a:rPr lang="en-IN" sz="800" strike="noStrike">
                <a:latin typeface="Arial"/>
              </a:rPr>
              <a:t> </a:t>
            </a:r>
            <a:r>
              <a:rPr lang="en-IN" sz="800" strike="noStrike">
                <a:latin typeface="Arial"/>
              </a:rPr>
              <a:t>e.g.  Nexus</a:t>
            </a:r>
            <a:endParaRPr/>
          </a:p>
        </p:txBody>
      </p:sp>
      <p:sp>
        <p:nvSpPr>
          <p:cNvPr id="1715" name="CustomShape 30"/>
          <p:cNvSpPr/>
          <p:nvPr/>
        </p:nvSpPr>
        <p:spPr>
          <a:xfrm>
            <a:off x="6546960" y="3330360"/>
            <a:ext cx="285480" cy="387720"/>
          </a:xfrm>
          <a:prstGeom prst="rect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6" name="CustomShape 31"/>
          <p:cNvSpPr/>
          <p:nvPr/>
        </p:nvSpPr>
        <p:spPr>
          <a:xfrm>
            <a:off x="5186520" y="3417120"/>
            <a:ext cx="607680" cy="184320"/>
          </a:xfrm>
          <a:prstGeom prst="rect">
            <a:avLst/>
          </a:pr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7" name="CustomShape 32"/>
          <p:cNvSpPr/>
          <p:nvPr/>
        </p:nvSpPr>
        <p:spPr>
          <a:xfrm>
            <a:off x="5339880" y="3592440"/>
            <a:ext cx="324000" cy="13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900" strike="noStrike">
                <a:latin typeface="Arial"/>
              </a:rPr>
              <a:t>Agent</a:t>
            </a:r>
            <a:endParaRPr/>
          </a:p>
        </p:txBody>
      </p:sp>
      <p:sp>
        <p:nvSpPr>
          <p:cNvPr id="1718" name="CustomShape 33"/>
          <p:cNvSpPr/>
          <p:nvPr/>
        </p:nvSpPr>
        <p:spPr>
          <a:xfrm>
            <a:off x="5918040" y="3375360"/>
            <a:ext cx="418680" cy="273600"/>
          </a:xfrm>
          <a:prstGeom prst="rect">
            <a:avLst/>
          </a:prstGeom>
          <a:blipFill>
            <a:blip r:embed="rId1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9" name="CustomShape 34"/>
          <p:cNvSpPr/>
          <p:nvPr/>
        </p:nvSpPr>
        <p:spPr>
          <a:xfrm>
            <a:off x="6869160" y="3276720"/>
            <a:ext cx="1096920" cy="403920"/>
          </a:xfrm>
          <a:prstGeom prst="rect">
            <a:avLst/>
          </a:prstGeom>
          <a:solidFill>
            <a:srgbClr val="d8ecf7"/>
          </a:solidFill>
          <a:ln w="9360">
            <a:solidFill>
              <a:srgbClr val="92929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41400" bIns="0"/>
          <a:p>
            <a:pPr>
              <a:lnSpc>
                <a:spcPct val="99000"/>
              </a:lnSpc>
            </a:pPr>
            <a:r>
              <a:rPr lang="en-IN" sz="800" strike="noStrike">
                <a:latin typeface="Arial"/>
              </a:rPr>
              <a:t>Docker / IBM  Container</a:t>
            </a:r>
            <a:r>
              <a:rPr lang="en-IN" sz="800" strike="noStrike">
                <a:latin typeface="Arial"/>
              </a:rPr>
              <a:t> </a:t>
            </a:r>
            <a:r>
              <a:rPr lang="en-IN" sz="800" strike="noStrike">
                <a:latin typeface="Arial"/>
              </a:rPr>
              <a:t>Services  Containers</a:t>
            </a:r>
            <a:endParaRPr/>
          </a:p>
        </p:txBody>
      </p:sp>
      <p:sp>
        <p:nvSpPr>
          <p:cNvPr id="1720" name="CustomShape 35"/>
          <p:cNvSpPr/>
          <p:nvPr/>
        </p:nvSpPr>
        <p:spPr>
          <a:xfrm>
            <a:off x="3581280" y="1428840"/>
            <a:ext cx="4936680" cy="2949120"/>
          </a:xfrm>
          <a:custGeom>
            <a:avLst/>
            <a:gdLst/>
            <a:ahLst/>
            <a:rect l="0" t="0" r="r" b="b"/>
            <a:pathLst>
              <a:path w="4937117" h="2949178">
                <a:moveTo>
                  <a:pt x="0" y="1091"/>
                </a:moveTo>
                <a:lnTo>
                  <a:pt x="0" y="488"/>
                </a:lnTo>
                <a:lnTo>
                  <a:pt x="488" y="0"/>
                </a:lnTo>
                <a:lnTo>
                  <a:pt x="1091" y="0"/>
                </a:lnTo>
                <a:lnTo>
                  <a:pt x="4936026" y="0"/>
                </a:lnTo>
                <a:lnTo>
                  <a:pt x="4936636" y="0"/>
                </a:lnTo>
                <a:lnTo>
                  <a:pt x="4937116" y="488"/>
                </a:lnTo>
                <a:lnTo>
                  <a:pt x="4937116" y="1091"/>
                </a:lnTo>
                <a:lnTo>
                  <a:pt x="4937116" y="2948087"/>
                </a:lnTo>
                <a:lnTo>
                  <a:pt x="4937116" y="2948687"/>
                </a:lnTo>
                <a:lnTo>
                  <a:pt x="4936636" y="2949177"/>
                </a:lnTo>
                <a:lnTo>
                  <a:pt x="4936026" y="2949177"/>
                </a:lnTo>
                <a:lnTo>
                  <a:pt x="1091" y="2949177"/>
                </a:lnTo>
                <a:lnTo>
                  <a:pt x="488" y="2949177"/>
                </a:lnTo>
                <a:lnTo>
                  <a:pt x="0" y="2948687"/>
                </a:lnTo>
                <a:lnTo>
                  <a:pt x="0" y="2948087"/>
                </a:lnTo>
                <a:lnTo>
                  <a:pt x="0" y="1091"/>
                </a:lnTo>
              </a:path>
            </a:pathLst>
          </a:custGeom>
          <a:noFill/>
          <a:ln w="9360">
            <a:solidFill>
              <a:srgbClr val="92929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1" name="CustomShape 36"/>
          <p:cNvSpPr/>
          <p:nvPr/>
        </p:nvSpPr>
        <p:spPr>
          <a:xfrm>
            <a:off x="3865680" y="3714840"/>
            <a:ext cx="607680" cy="184320"/>
          </a:xfrm>
          <a:prstGeom prst="rect">
            <a:avLst/>
          </a:prstGeom>
          <a:blipFill>
            <a:blip r:embed="rId1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2" name="CustomShape 37"/>
          <p:cNvSpPr/>
          <p:nvPr/>
        </p:nvSpPr>
        <p:spPr>
          <a:xfrm>
            <a:off x="4498920" y="2961000"/>
            <a:ext cx="688680" cy="846720"/>
          </a:xfrm>
          <a:custGeom>
            <a:avLst/>
            <a:gdLst/>
            <a:ahLst/>
            <a:rect l="0" t="0" r="r" b="b"/>
            <a:pathLst>
              <a:path w="688975" h="846535">
                <a:moveTo>
                  <a:pt x="688974" y="0"/>
                </a:moveTo>
                <a:lnTo>
                  <a:pt x="331987" y="0"/>
                </a:lnTo>
                <a:lnTo>
                  <a:pt x="331987" y="846534"/>
                </a:lnTo>
                <a:lnTo>
                  <a:pt x="0" y="846534"/>
                </a:lnTo>
              </a:path>
            </a:pathLst>
          </a:custGeom>
          <a:noFill/>
          <a:ln w="9360">
            <a:solidFill>
              <a:srgbClr val="92929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3" name="CustomShape 38"/>
          <p:cNvSpPr/>
          <p:nvPr/>
        </p:nvSpPr>
        <p:spPr>
          <a:xfrm>
            <a:off x="4473720" y="3769560"/>
            <a:ext cx="75960" cy="75960"/>
          </a:xfrm>
          <a:custGeom>
            <a:avLst/>
            <a:gdLst/>
            <a:ahLst/>
            <a:rect l="0" t="0" r="r" b="b"/>
            <a:pathLst>
              <a:path w="76201" h="76201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0"/>
                </a:lnTo>
              </a:path>
            </a:pathLst>
          </a:custGeom>
          <a:solidFill>
            <a:srgbClr val="92929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4" name="CustomShape 39"/>
          <p:cNvSpPr/>
          <p:nvPr/>
        </p:nvSpPr>
        <p:spPr>
          <a:xfrm>
            <a:off x="4498920" y="2412360"/>
            <a:ext cx="688680" cy="1395360"/>
          </a:xfrm>
          <a:custGeom>
            <a:avLst/>
            <a:gdLst/>
            <a:ahLst/>
            <a:rect l="0" t="0" r="r" b="b"/>
            <a:pathLst>
              <a:path w="688975" h="1395409">
                <a:moveTo>
                  <a:pt x="688974" y="0"/>
                </a:moveTo>
                <a:lnTo>
                  <a:pt x="331987" y="0"/>
                </a:lnTo>
                <a:lnTo>
                  <a:pt x="331987" y="1395408"/>
                </a:lnTo>
                <a:lnTo>
                  <a:pt x="0" y="1395408"/>
                </a:lnTo>
              </a:path>
            </a:pathLst>
          </a:custGeom>
          <a:noFill/>
          <a:ln w="9360">
            <a:solidFill>
              <a:srgbClr val="92929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5" name="CustomShape 40"/>
          <p:cNvSpPr/>
          <p:nvPr/>
        </p:nvSpPr>
        <p:spPr>
          <a:xfrm>
            <a:off x="4473720" y="3769560"/>
            <a:ext cx="75960" cy="75960"/>
          </a:xfrm>
          <a:custGeom>
            <a:avLst/>
            <a:gdLst/>
            <a:ahLst/>
            <a:rect l="0" t="0" r="r" b="b"/>
            <a:pathLst>
              <a:path w="76201" h="76188">
                <a:moveTo>
                  <a:pt x="76200" y="0"/>
                </a:moveTo>
                <a:lnTo>
                  <a:pt x="0" y="38100"/>
                </a:lnTo>
                <a:lnTo>
                  <a:pt x="76200" y="76187"/>
                </a:lnTo>
                <a:lnTo>
                  <a:pt x="76200" y="0"/>
                </a:lnTo>
              </a:path>
            </a:pathLst>
          </a:custGeom>
          <a:solidFill>
            <a:srgbClr val="92929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6" name="CustomShape 41"/>
          <p:cNvSpPr/>
          <p:nvPr/>
        </p:nvSpPr>
        <p:spPr>
          <a:xfrm>
            <a:off x="4498920" y="3510000"/>
            <a:ext cx="688680" cy="297360"/>
          </a:xfrm>
          <a:custGeom>
            <a:avLst/>
            <a:gdLst/>
            <a:ahLst/>
            <a:rect l="0" t="0" r="r" b="b"/>
            <a:pathLst>
              <a:path w="688975" h="297656">
                <a:moveTo>
                  <a:pt x="688974" y="0"/>
                </a:moveTo>
                <a:lnTo>
                  <a:pt x="331987" y="0"/>
                </a:lnTo>
                <a:lnTo>
                  <a:pt x="331987" y="297655"/>
                </a:lnTo>
                <a:lnTo>
                  <a:pt x="0" y="297655"/>
                </a:lnTo>
              </a:path>
            </a:pathLst>
          </a:custGeom>
          <a:noFill/>
          <a:ln w="9360">
            <a:solidFill>
              <a:srgbClr val="92929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7" name="CustomShape 42"/>
          <p:cNvSpPr/>
          <p:nvPr/>
        </p:nvSpPr>
        <p:spPr>
          <a:xfrm>
            <a:off x="4473720" y="3769560"/>
            <a:ext cx="75960" cy="75960"/>
          </a:xfrm>
          <a:custGeom>
            <a:avLst/>
            <a:gdLst/>
            <a:ahLst/>
            <a:rect l="0" t="0" r="r" b="b"/>
            <a:pathLst>
              <a:path w="76201" h="76188">
                <a:moveTo>
                  <a:pt x="76200" y="0"/>
                </a:moveTo>
                <a:lnTo>
                  <a:pt x="0" y="38100"/>
                </a:lnTo>
                <a:lnTo>
                  <a:pt x="76200" y="76187"/>
                </a:lnTo>
                <a:lnTo>
                  <a:pt x="76200" y="0"/>
                </a:lnTo>
              </a:path>
            </a:pathLst>
          </a:custGeom>
          <a:solidFill>
            <a:srgbClr val="92929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8" name="CustomShape 43"/>
          <p:cNvSpPr/>
          <p:nvPr/>
        </p:nvSpPr>
        <p:spPr>
          <a:xfrm>
            <a:off x="4498920" y="1878840"/>
            <a:ext cx="688680" cy="1928880"/>
          </a:xfrm>
          <a:custGeom>
            <a:avLst/>
            <a:gdLst/>
            <a:ahLst/>
            <a:rect l="0" t="0" r="r" b="b"/>
            <a:pathLst>
              <a:path w="688975" h="1928809">
                <a:moveTo>
                  <a:pt x="688974" y="0"/>
                </a:moveTo>
                <a:lnTo>
                  <a:pt x="331987" y="0"/>
                </a:lnTo>
                <a:lnTo>
                  <a:pt x="331987" y="1928808"/>
                </a:lnTo>
                <a:lnTo>
                  <a:pt x="0" y="1928808"/>
                </a:lnTo>
              </a:path>
            </a:pathLst>
          </a:custGeom>
          <a:noFill/>
          <a:ln w="9360">
            <a:solidFill>
              <a:srgbClr val="92929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9" name="CustomShape 44"/>
          <p:cNvSpPr/>
          <p:nvPr/>
        </p:nvSpPr>
        <p:spPr>
          <a:xfrm>
            <a:off x="4473720" y="3769560"/>
            <a:ext cx="75960" cy="75960"/>
          </a:xfrm>
          <a:custGeom>
            <a:avLst/>
            <a:gdLst/>
            <a:ahLst/>
            <a:rect l="0" t="0" r="r" b="b"/>
            <a:pathLst>
              <a:path w="76201" h="76188">
                <a:moveTo>
                  <a:pt x="76200" y="0"/>
                </a:moveTo>
                <a:lnTo>
                  <a:pt x="0" y="38100"/>
                </a:lnTo>
                <a:lnTo>
                  <a:pt x="76200" y="76187"/>
                </a:lnTo>
                <a:lnTo>
                  <a:pt x="76200" y="0"/>
                </a:lnTo>
              </a:path>
            </a:pathLst>
          </a:custGeom>
          <a:solidFill>
            <a:srgbClr val="92929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0" name="CustomShape 45"/>
          <p:cNvSpPr/>
          <p:nvPr/>
        </p:nvSpPr>
        <p:spPr>
          <a:xfrm>
            <a:off x="2004840" y="3069720"/>
            <a:ext cx="1861920" cy="738720"/>
          </a:xfrm>
          <a:custGeom>
            <a:avLst/>
            <a:gdLst/>
            <a:ahLst/>
            <a:rect l="0" t="0" r="r" b="b"/>
            <a:pathLst>
              <a:path w="1862139" h="738981">
                <a:moveTo>
                  <a:pt x="1862138" y="738980"/>
                </a:moveTo>
                <a:lnTo>
                  <a:pt x="1862138" y="424804"/>
                </a:lnTo>
                <a:lnTo>
                  <a:pt x="0" y="424804"/>
                </a:lnTo>
                <a:lnTo>
                  <a:pt x="0" y="0"/>
                </a:lnTo>
              </a:path>
            </a:pathLst>
          </a:custGeom>
          <a:noFill/>
          <a:ln w="9360">
            <a:solidFill>
              <a:srgbClr val="92929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1" name="CustomShape 46"/>
          <p:cNvSpPr/>
          <p:nvPr/>
        </p:nvSpPr>
        <p:spPr>
          <a:xfrm>
            <a:off x="1967040" y="3044520"/>
            <a:ext cx="75960" cy="75960"/>
          </a:xfrm>
          <a:custGeom>
            <a:avLst/>
            <a:gdLst/>
            <a:ahLst/>
            <a:rect l="0" t="0" r="r" b="b"/>
            <a:pathLst>
              <a:path w="76201" h="76201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</a:path>
            </a:pathLst>
          </a:custGeom>
          <a:solidFill>
            <a:srgbClr val="92929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2" name="CustomShape 47"/>
          <p:cNvSpPr/>
          <p:nvPr/>
        </p:nvSpPr>
        <p:spPr>
          <a:xfrm>
            <a:off x="3173400" y="1878840"/>
            <a:ext cx="2014560" cy="618120"/>
          </a:xfrm>
          <a:custGeom>
            <a:avLst/>
            <a:gdLst/>
            <a:ahLst/>
            <a:rect l="0" t="0" r="r" b="b"/>
            <a:pathLst>
              <a:path w="2014539" h="617934">
                <a:moveTo>
                  <a:pt x="2014538" y="0"/>
                </a:moveTo>
                <a:lnTo>
                  <a:pt x="1596820" y="0"/>
                </a:lnTo>
                <a:lnTo>
                  <a:pt x="1596820" y="617933"/>
                </a:lnTo>
                <a:lnTo>
                  <a:pt x="0" y="617933"/>
                </a:lnTo>
              </a:path>
            </a:pathLst>
          </a:custGeom>
          <a:noFill/>
          <a:ln w="9360">
            <a:solidFill>
              <a:srgbClr val="0329d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3" name="CustomShape 48"/>
          <p:cNvSpPr/>
          <p:nvPr/>
        </p:nvSpPr>
        <p:spPr>
          <a:xfrm>
            <a:off x="3147840" y="2458800"/>
            <a:ext cx="75960" cy="75960"/>
          </a:xfrm>
          <a:custGeom>
            <a:avLst/>
            <a:gdLst/>
            <a:ahLst/>
            <a:rect l="0" t="0" r="r" b="b"/>
            <a:pathLst>
              <a:path w="76201" h="76201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0"/>
                </a:lnTo>
              </a:path>
            </a:pathLst>
          </a:custGeom>
          <a:solidFill>
            <a:srgbClr val="0329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4" name="CustomShape 49"/>
          <p:cNvSpPr/>
          <p:nvPr/>
        </p:nvSpPr>
        <p:spPr>
          <a:xfrm>
            <a:off x="3173400" y="2412360"/>
            <a:ext cx="2014560" cy="84600"/>
          </a:xfrm>
          <a:custGeom>
            <a:avLst/>
            <a:gdLst/>
            <a:ahLst/>
            <a:rect l="0" t="0" r="r" b="b"/>
            <a:pathLst>
              <a:path w="2014539" h="84534">
                <a:moveTo>
                  <a:pt x="2014538" y="0"/>
                </a:moveTo>
                <a:lnTo>
                  <a:pt x="1596820" y="0"/>
                </a:lnTo>
                <a:lnTo>
                  <a:pt x="1596820" y="84533"/>
                </a:lnTo>
                <a:lnTo>
                  <a:pt x="0" y="84533"/>
                </a:lnTo>
              </a:path>
            </a:pathLst>
          </a:custGeom>
          <a:noFill/>
          <a:ln w="9360">
            <a:solidFill>
              <a:srgbClr val="0329d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5" name="CustomShape 50"/>
          <p:cNvSpPr/>
          <p:nvPr/>
        </p:nvSpPr>
        <p:spPr>
          <a:xfrm>
            <a:off x="3147840" y="2458800"/>
            <a:ext cx="75960" cy="75960"/>
          </a:xfrm>
          <a:custGeom>
            <a:avLst/>
            <a:gdLst/>
            <a:ahLst/>
            <a:rect l="0" t="0" r="r" b="b"/>
            <a:pathLst>
              <a:path w="76201" h="76201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0"/>
                </a:lnTo>
              </a:path>
            </a:pathLst>
          </a:custGeom>
          <a:solidFill>
            <a:srgbClr val="0329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6" name="CustomShape 51"/>
          <p:cNvSpPr/>
          <p:nvPr/>
        </p:nvSpPr>
        <p:spPr>
          <a:xfrm>
            <a:off x="3173400" y="2495520"/>
            <a:ext cx="2014560" cy="466200"/>
          </a:xfrm>
          <a:custGeom>
            <a:avLst/>
            <a:gdLst/>
            <a:ahLst/>
            <a:rect l="0" t="0" r="r" b="b"/>
            <a:pathLst>
              <a:path w="2014539" h="466725">
                <a:moveTo>
                  <a:pt x="2014538" y="466724"/>
                </a:moveTo>
                <a:lnTo>
                  <a:pt x="1596820" y="466724"/>
                </a:lnTo>
                <a:lnTo>
                  <a:pt x="1596820" y="0"/>
                </a:lnTo>
                <a:lnTo>
                  <a:pt x="0" y="0"/>
                </a:lnTo>
              </a:path>
            </a:pathLst>
          </a:custGeom>
          <a:noFill/>
          <a:ln w="9360">
            <a:solidFill>
              <a:srgbClr val="0329d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7" name="CustomShape 52"/>
          <p:cNvSpPr/>
          <p:nvPr/>
        </p:nvSpPr>
        <p:spPr>
          <a:xfrm>
            <a:off x="3147840" y="2457360"/>
            <a:ext cx="75960" cy="75960"/>
          </a:xfrm>
          <a:custGeom>
            <a:avLst/>
            <a:gdLst/>
            <a:ahLst/>
            <a:rect l="0" t="0" r="r" b="b"/>
            <a:pathLst>
              <a:path w="76201" h="76201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0"/>
                </a:lnTo>
              </a:path>
            </a:pathLst>
          </a:custGeom>
          <a:solidFill>
            <a:srgbClr val="0329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8" name="CustomShape 53"/>
          <p:cNvSpPr/>
          <p:nvPr/>
        </p:nvSpPr>
        <p:spPr>
          <a:xfrm>
            <a:off x="3173400" y="2495520"/>
            <a:ext cx="2014560" cy="1015560"/>
          </a:xfrm>
          <a:custGeom>
            <a:avLst/>
            <a:gdLst/>
            <a:ahLst/>
            <a:rect l="0" t="0" r="r" b="b"/>
            <a:pathLst>
              <a:path w="2014539" h="1015600">
                <a:moveTo>
                  <a:pt x="2014538" y="1015599"/>
                </a:moveTo>
                <a:lnTo>
                  <a:pt x="1596820" y="1015599"/>
                </a:lnTo>
                <a:lnTo>
                  <a:pt x="1596820" y="0"/>
                </a:lnTo>
                <a:lnTo>
                  <a:pt x="0" y="0"/>
                </a:lnTo>
              </a:path>
            </a:pathLst>
          </a:custGeom>
          <a:noFill/>
          <a:ln w="9360">
            <a:solidFill>
              <a:srgbClr val="0329d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9" name="CustomShape 54"/>
          <p:cNvSpPr/>
          <p:nvPr/>
        </p:nvSpPr>
        <p:spPr>
          <a:xfrm>
            <a:off x="3147840" y="2457360"/>
            <a:ext cx="75960" cy="75960"/>
          </a:xfrm>
          <a:custGeom>
            <a:avLst/>
            <a:gdLst/>
            <a:ahLst/>
            <a:rect l="0" t="0" r="r" b="b"/>
            <a:pathLst>
              <a:path w="76201" h="76201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0"/>
                </a:lnTo>
              </a:path>
            </a:pathLst>
          </a:custGeom>
          <a:solidFill>
            <a:srgbClr val="0329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0" name="CustomShape 55"/>
          <p:cNvSpPr/>
          <p:nvPr/>
        </p:nvSpPr>
        <p:spPr>
          <a:xfrm>
            <a:off x="855000" y="1041480"/>
            <a:ext cx="5907600" cy="71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1600" strike="noStrike">
                <a:latin typeface="Arial"/>
              </a:rPr>
              <a:t>Restricted Cloud or Public</a:t>
            </a:r>
            <a:r>
              <a:rPr lang="en-IN" sz="1600" strike="noStrike">
                <a:latin typeface="Arial"/>
              </a:rPr>
              <a:t> </a:t>
            </a:r>
            <a:r>
              <a:rPr lang="en-IN" sz="1600" strike="noStrike">
                <a:latin typeface="Arial"/>
              </a:rPr>
              <a:t>Internet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IN" sz="1600" strike="noStrike">
                <a:latin typeface="Arial"/>
              </a:rPr>
              <a:t>Urban Code</a:t>
            </a:r>
            <a:r>
              <a:rPr lang="en-IN" sz="1600" strike="noStrike">
                <a:latin typeface="Arial"/>
              </a:rPr>
              <a:t> </a:t>
            </a:r>
            <a:r>
              <a:rPr lang="en-IN" sz="1600" strike="noStrike">
                <a:latin typeface="Arial"/>
              </a:rPr>
              <a:t>Deploy</a:t>
            </a:r>
            <a:endParaRPr/>
          </a:p>
        </p:txBody>
      </p:sp>
      <p:sp>
        <p:nvSpPr>
          <p:cNvPr id="1741" name="TextShape 56"/>
          <p:cNvSpPr txBox="1"/>
          <p:nvPr/>
        </p:nvSpPr>
        <p:spPr>
          <a:xfrm>
            <a:off x="196200" y="181080"/>
            <a:ext cx="8750880" cy="85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Importing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Component Artifacts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Into UCD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For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Deployment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Purposes</a:t>
            </a:r>
            <a:endParaRPr/>
          </a:p>
        </p:txBody>
      </p:sp>
      <p:sp>
        <p:nvSpPr>
          <p:cNvPr id="1742" name="CustomShape 57"/>
          <p:cNvSpPr/>
          <p:nvPr/>
        </p:nvSpPr>
        <p:spPr>
          <a:xfrm>
            <a:off x="3658680" y="3916440"/>
            <a:ext cx="2302920" cy="41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900" strike="noStrike">
                <a:latin typeface="Arial"/>
              </a:rPr>
              <a:t>Agent Relay</a:t>
            </a:r>
            <a:r>
              <a:rPr lang="en-IN" sz="900" strike="noStrike">
                <a:latin typeface="Arial"/>
              </a:rPr>
              <a:t> </a:t>
            </a:r>
            <a:r>
              <a:rPr lang="en-IN" sz="900" strike="noStrike">
                <a:latin typeface="Arial"/>
              </a:rPr>
              <a:t>Server</a:t>
            </a:r>
            <a:endParaRPr/>
          </a:p>
          <a:p>
            <a:pPr>
              <a:lnSpc>
                <a:spcPts val="318"/>
              </a:lnSpc>
            </a:pPr>
            <a:r>
              <a:rPr lang="en-IN" sz="800" strike="noStrike">
                <a:latin typeface="Arial"/>
              </a:rPr>
              <a:t>* Agent Relays can be optionally used as a  network proxy to handle restricted network</a:t>
            </a:r>
            <a:r>
              <a:rPr lang="en-IN" sz="800" strike="noStrike">
                <a:latin typeface="Arial"/>
              </a:rPr>
              <a:t> </a:t>
            </a:r>
            <a:r>
              <a:rPr lang="en-IN" sz="800" strike="noStrike">
                <a:latin typeface="Arial"/>
              </a:rPr>
              <a:t>paths</a:t>
            </a:r>
            <a:endParaRPr/>
          </a:p>
        </p:txBody>
      </p:sp>
      <p:sp>
        <p:nvSpPr>
          <p:cNvPr id="1743" name="CustomShape 58"/>
          <p:cNvSpPr/>
          <p:nvPr/>
        </p:nvSpPr>
        <p:spPr>
          <a:xfrm>
            <a:off x="7246800" y="3879000"/>
            <a:ext cx="91800" cy="68760"/>
          </a:xfrm>
          <a:custGeom>
            <a:avLst/>
            <a:gdLst/>
            <a:ahLst/>
            <a:rect l="0" t="0" r="r" b="b"/>
            <a:pathLst>
              <a:path w="92076" h="69057">
                <a:moveTo>
                  <a:pt x="76085" y="0"/>
                </a:moveTo>
                <a:lnTo>
                  <a:pt x="15989" y="0"/>
                </a:lnTo>
                <a:lnTo>
                  <a:pt x="0" y="15985"/>
                </a:lnTo>
                <a:lnTo>
                  <a:pt x="0" y="53070"/>
                </a:lnTo>
                <a:lnTo>
                  <a:pt x="15989" y="69056"/>
                </a:lnTo>
                <a:lnTo>
                  <a:pt x="76085" y="69056"/>
                </a:lnTo>
                <a:lnTo>
                  <a:pt x="92075" y="53070"/>
                </a:lnTo>
                <a:lnTo>
                  <a:pt x="92075" y="15985"/>
                </a:lnTo>
                <a:lnTo>
                  <a:pt x="76085" y="0"/>
                </a:lnTo>
              </a:path>
            </a:pathLst>
          </a:custGeom>
          <a:solidFill>
            <a:srgbClr val="fffda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4" name="CustomShape 59"/>
          <p:cNvSpPr/>
          <p:nvPr/>
        </p:nvSpPr>
        <p:spPr>
          <a:xfrm>
            <a:off x="7246800" y="3879000"/>
            <a:ext cx="91800" cy="68760"/>
          </a:xfrm>
          <a:custGeom>
            <a:avLst/>
            <a:gdLst/>
            <a:ahLst/>
            <a:rect l="0" t="0" r="r" b="b"/>
            <a:pathLst>
              <a:path w="92075" h="69056">
                <a:moveTo>
                  <a:pt x="0" y="15984"/>
                </a:moveTo>
                <a:lnTo>
                  <a:pt x="15985" y="0"/>
                </a:lnTo>
                <a:lnTo>
                  <a:pt x="76089" y="0"/>
                </a:lnTo>
                <a:lnTo>
                  <a:pt x="92074" y="15984"/>
                </a:lnTo>
                <a:lnTo>
                  <a:pt x="92074" y="53070"/>
                </a:lnTo>
                <a:lnTo>
                  <a:pt x="76089" y="69055"/>
                </a:lnTo>
                <a:lnTo>
                  <a:pt x="15985" y="69055"/>
                </a:lnTo>
                <a:lnTo>
                  <a:pt x="0" y="53070"/>
                </a:lnTo>
                <a:lnTo>
                  <a:pt x="0" y="15984"/>
                </a:lnTo>
              </a:path>
            </a:pathLst>
          </a:custGeom>
          <a:noFill/>
          <a:ln w="9360">
            <a:solidFill>
              <a:srgbClr val="92929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5" name="CustomShape 60"/>
          <p:cNvSpPr/>
          <p:nvPr/>
        </p:nvSpPr>
        <p:spPr>
          <a:xfrm>
            <a:off x="7246800" y="3987360"/>
            <a:ext cx="91800" cy="68760"/>
          </a:xfrm>
          <a:custGeom>
            <a:avLst/>
            <a:gdLst/>
            <a:ahLst/>
            <a:rect l="0" t="0" r="r" b="b"/>
            <a:pathLst>
              <a:path w="92076" h="69055">
                <a:moveTo>
                  <a:pt x="76085" y="0"/>
                </a:moveTo>
                <a:lnTo>
                  <a:pt x="15989" y="0"/>
                </a:lnTo>
                <a:lnTo>
                  <a:pt x="0" y="15984"/>
                </a:lnTo>
                <a:lnTo>
                  <a:pt x="0" y="53070"/>
                </a:lnTo>
                <a:lnTo>
                  <a:pt x="15989" y="69054"/>
                </a:lnTo>
                <a:lnTo>
                  <a:pt x="76085" y="69054"/>
                </a:lnTo>
                <a:lnTo>
                  <a:pt x="92075" y="53070"/>
                </a:lnTo>
                <a:lnTo>
                  <a:pt x="92075" y="15984"/>
                </a:lnTo>
                <a:lnTo>
                  <a:pt x="76085" y="0"/>
                </a:lnTo>
              </a:path>
            </a:pathLst>
          </a:custGeom>
          <a:solidFill>
            <a:srgbClr val="fffda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6" name="CustomShape 61"/>
          <p:cNvSpPr/>
          <p:nvPr/>
        </p:nvSpPr>
        <p:spPr>
          <a:xfrm>
            <a:off x="7246800" y="3987360"/>
            <a:ext cx="91800" cy="68760"/>
          </a:xfrm>
          <a:custGeom>
            <a:avLst/>
            <a:gdLst/>
            <a:ahLst/>
            <a:rect l="0" t="0" r="r" b="b"/>
            <a:pathLst>
              <a:path w="92075" h="69056">
                <a:moveTo>
                  <a:pt x="0" y="15984"/>
                </a:moveTo>
                <a:lnTo>
                  <a:pt x="15985" y="0"/>
                </a:lnTo>
                <a:lnTo>
                  <a:pt x="76089" y="0"/>
                </a:lnTo>
                <a:lnTo>
                  <a:pt x="92074" y="15984"/>
                </a:lnTo>
                <a:lnTo>
                  <a:pt x="92074" y="53070"/>
                </a:lnTo>
                <a:lnTo>
                  <a:pt x="76089" y="69055"/>
                </a:lnTo>
                <a:lnTo>
                  <a:pt x="15985" y="69055"/>
                </a:lnTo>
                <a:lnTo>
                  <a:pt x="0" y="53070"/>
                </a:lnTo>
                <a:lnTo>
                  <a:pt x="0" y="15984"/>
                </a:lnTo>
              </a:path>
            </a:pathLst>
          </a:custGeom>
          <a:noFill/>
          <a:ln w="9360">
            <a:solidFill>
              <a:srgbClr val="92929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7" name="CustomShape 62"/>
          <p:cNvSpPr/>
          <p:nvPr/>
        </p:nvSpPr>
        <p:spPr>
          <a:xfrm>
            <a:off x="7246800" y="4095720"/>
            <a:ext cx="91800" cy="68760"/>
          </a:xfrm>
          <a:custGeom>
            <a:avLst/>
            <a:gdLst/>
            <a:ahLst/>
            <a:rect l="0" t="0" r="r" b="b"/>
            <a:pathLst>
              <a:path w="92076" h="69057">
                <a:moveTo>
                  <a:pt x="76085" y="0"/>
                </a:moveTo>
                <a:lnTo>
                  <a:pt x="15989" y="0"/>
                </a:lnTo>
                <a:lnTo>
                  <a:pt x="0" y="15985"/>
                </a:lnTo>
                <a:lnTo>
                  <a:pt x="0" y="53070"/>
                </a:lnTo>
                <a:lnTo>
                  <a:pt x="15989" y="69056"/>
                </a:lnTo>
                <a:lnTo>
                  <a:pt x="76085" y="69056"/>
                </a:lnTo>
                <a:lnTo>
                  <a:pt x="92075" y="53070"/>
                </a:lnTo>
                <a:lnTo>
                  <a:pt x="92075" y="15985"/>
                </a:lnTo>
                <a:lnTo>
                  <a:pt x="76085" y="0"/>
                </a:lnTo>
              </a:path>
            </a:pathLst>
          </a:custGeom>
          <a:solidFill>
            <a:srgbClr val="fffda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8" name="CustomShape 63"/>
          <p:cNvSpPr/>
          <p:nvPr/>
        </p:nvSpPr>
        <p:spPr>
          <a:xfrm>
            <a:off x="7246800" y="4095720"/>
            <a:ext cx="91800" cy="68760"/>
          </a:xfrm>
          <a:custGeom>
            <a:avLst/>
            <a:gdLst/>
            <a:ahLst/>
            <a:rect l="0" t="0" r="r" b="b"/>
            <a:pathLst>
              <a:path w="92075" h="69056">
                <a:moveTo>
                  <a:pt x="0" y="15984"/>
                </a:moveTo>
                <a:lnTo>
                  <a:pt x="15985" y="0"/>
                </a:lnTo>
                <a:lnTo>
                  <a:pt x="76089" y="0"/>
                </a:lnTo>
                <a:lnTo>
                  <a:pt x="92074" y="15984"/>
                </a:lnTo>
                <a:lnTo>
                  <a:pt x="92074" y="53070"/>
                </a:lnTo>
                <a:lnTo>
                  <a:pt x="76089" y="69055"/>
                </a:lnTo>
                <a:lnTo>
                  <a:pt x="15985" y="69055"/>
                </a:lnTo>
                <a:lnTo>
                  <a:pt x="0" y="53070"/>
                </a:lnTo>
                <a:lnTo>
                  <a:pt x="0" y="15984"/>
                </a:lnTo>
              </a:path>
            </a:pathLst>
          </a:custGeom>
          <a:noFill/>
          <a:ln w="9360">
            <a:solidFill>
              <a:srgbClr val="92929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CustomShape 1"/>
          <p:cNvSpPr/>
          <p:nvPr/>
        </p:nvSpPr>
        <p:spPr>
          <a:xfrm>
            <a:off x="736560" y="2445480"/>
            <a:ext cx="674280" cy="16992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0" name="CustomShape 2"/>
          <p:cNvSpPr/>
          <p:nvPr/>
        </p:nvSpPr>
        <p:spPr>
          <a:xfrm>
            <a:off x="1482840" y="2445480"/>
            <a:ext cx="674280" cy="1699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1" name="CustomShape 3"/>
          <p:cNvSpPr/>
          <p:nvPr/>
        </p:nvSpPr>
        <p:spPr>
          <a:xfrm>
            <a:off x="901080" y="2624040"/>
            <a:ext cx="1369800" cy="2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1600" strike="noStrike">
                <a:latin typeface="Arial"/>
              </a:rPr>
              <a:t>Server</a:t>
            </a:r>
            <a:r>
              <a:rPr lang="en-IN" sz="1600" strike="noStrike">
                <a:latin typeface="Arial"/>
              </a:rPr>
              <a:t>	</a:t>
            </a:r>
            <a:r>
              <a:rPr lang="en-IN" sz="1600" strike="noStrike">
                <a:latin typeface="Arial"/>
              </a:rPr>
              <a:t>Server</a:t>
            </a:r>
            <a:endParaRPr/>
          </a:p>
        </p:txBody>
      </p:sp>
      <p:sp>
        <p:nvSpPr>
          <p:cNvPr id="1752" name="CustomShape 4"/>
          <p:cNvSpPr/>
          <p:nvPr/>
        </p:nvSpPr>
        <p:spPr>
          <a:xfrm>
            <a:off x="2241720" y="2498040"/>
            <a:ext cx="90360" cy="67680"/>
          </a:xfrm>
          <a:custGeom>
            <a:avLst/>
            <a:gdLst/>
            <a:ahLst/>
            <a:rect l="0" t="0" r="r" b="b"/>
            <a:pathLst>
              <a:path w="90488" h="67857">
                <a:moveTo>
                  <a:pt x="74777" y="0"/>
                </a:moveTo>
                <a:lnTo>
                  <a:pt x="15709" y="0"/>
                </a:lnTo>
                <a:lnTo>
                  <a:pt x="0" y="15709"/>
                </a:lnTo>
                <a:lnTo>
                  <a:pt x="0" y="52146"/>
                </a:lnTo>
                <a:lnTo>
                  <a:pt x="15709" y="67856"/>
                </a:lnTo>
                <a:lnTo>
                  <a:pt x="74777" y="67856"/>
                </a:lnTo>
                <a:lnTo>
                  <a:pt x="90487" y="52146"/>
                </a:lnTo>
                <a:lnTo>
                  <a:pt x="90487" y="15709"/>
                </a:lnTo>
                <a:lnTo>
                  <a:pt x="74777" y="0"/>
                </a:lnTo>
              </a:path>
            </a:pathLst>
          </a:custGeom>
          <a:solidFill>
            <a:srgbClr val="fffda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3" name="CustomShape 5"/>
          <p:cNvSpPr/>
          <p:nvPr/>
        </p:nvSpPr>
        <p:spPr>
          <a:xfrm>
            <a:off x="2241720" y="2498040"/>
            <a:ext cx="90360" cy="67680"/>
          </a:xfrm>
          <a:custGeom>
            <a:avLst/>
            <a:gdLst/>
            <a:ahLst/>
            <a:rect l="0" t="0" r="r" b="b"/>
            <a:pathLst>
              <a:path w="90487" h="67867">
                <a:moveTo>
                  <a:pt x="0" y="15710"/>
                </a:moveTo>
                <a:lnTo>
                  <a:pt x="15710" y="0"/>
                </a:lnTo>
                <a:lnTo>
                  <a:pt x="74776" y="0"/>
                </a:lnTo>
                <a:lnTo>
                  <a:pt x="90486" y="15710"/>
                </a:lnTo>
                <a:lnTo>
                  <a:pt x="90486" y="52155"/>
                </a:lnTo>
                <a:lnTo>
                  <a:pt x="74776" y="67866"/>
                </a:lnTo>
                <a:lnTo>
                  <a:pt x="15710" y="67866"/>
                </a:lnTo>
                <a:lnTo>
                  <a:pt x="0" y="52155"/>
                </a:lnTo>
                <a:lnTo>
                  <a:pt x="0" y="15710"/>
                </a:lnTo>
              </a:path>
            </a:pathLst>
          </a:custGeom>
          <a:noFill/>
          <a:ln w="9360">
            <a:solidFill>
              <a:srgbClr val="92929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4" name="CustomShape 6"/>
          <p:cNvSpPr/>
          <p:nvPr/>
        </p:nvSpPr>
        <p:spPr>
          <a:xfrm>
            <a:off x="2386080" y="2498040"/>
            <a:ext cx="90360" cy="67680"/>
          </a:xfrm>
          <a:custGeom>
            <a:avLst/>
            <a:gdLst/>
            <a:ahLst/>
            <a:rect l="0" t="0" r="r" b="b"/>
            <a:pathLst>
              <a:path w="90488" h="67857">
                <a:moveTo>
                  <a:pt x="74777" y="0"/>
                </a:moveTo>
                <a:lnTo>
                  <a:pt x="15709" y="0"/>
                </a:lnTo>
                <a:lnTo>
                  <a:pt x="0" y="15709"/>
                </a:lnTo>
                <a:lnTo>
                  <a:pt x="0" y="52146"/>
                </a:lnTo>
                <a:lnTo>
                  <a:pt x="15709" y="67856"/>
                </a:lnTo>
                <a:lnTo>
                  <a:pt x="74777" y="67856"/>
                </a:lnTo>
                <a:lnTo>
                  <a:pt x="90487" y="52146"/>
                </a:lnTo>
                <a:lnTo>
                  <a:pt x="90487" y="15709"/>
                </a:lnTo>
                <a:lnTo>
                  <a:pt x="74777" y="0"/>
                </a:lnTo>
              </a:path>
            </a:pathLst>
          </a:custGeom>
          <a:solidFill>
            <a:srgbClr val="fffda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5" name="CustomShape 7"/>
          <p:cNvSpPr/>
          <p:nvPr/>
        </p:nvSpPr>
        <p:spPr>
          <a:xfrm>
            <a:off x="2386080" y="2498040"/>
            <a:ext cx="90360" cy="67680"/>
          </a:xfrm>
          <a:custGeom>
            <a:avLst/>
            <a:gdLst/>
            <a:ahLst/>
            <a:rect l="0" t="0" r="r" b="b"/>
            <a:pathLst>
              <a:path w="90487" h="67867">
                <a:moveTo>
                  <a:pt x="0" y="15710"/>
                </a:moveTo>
                <a:lnTo>
                  <a:pt x="15710" y="0"/>
                </a:lnTo>
                <a:lnTo>
                  <a:pt x="74777" y="0"/>
                </a:lnTo>
                <a:lnTo>
                  <a:pt x="90486" y="15710"/>
                </a:lnTo>
                <a:lnTo>
                  <a:pt x="90486" y="52155"/>
                </a:lnTo>
                <a:lnTo>
                  <a:pt x="74777" y="67866"/>
                </a:lnTo>
                <a:lnTo>
                  <a:pt x="15710" y="67866"/>
                </a:lnTo>
                <a:lnTo>
                  <a:pt x="0" y="52155"/>
                </a:lnTo>
                <a:lnTo>
                  <a:pt x="0" y="15710"/>
                </a:lnTo>
              </a:path>
            </a:pathLst>
          </a:custGeom>
          <a:noFill/>
          <a:ln w="9360">
            <a:solidFill>
              <a:srgbClr val="92929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6" name="CustomShape 8"/>
          <p:cNvSpPr/>
          <p:nvPr/>
        </p:nvSpPr>
        <p:spPr>
          <a:xfrm>
            <a:off x="2530440" y="2498040"/>
            <a:ext cx="90360" cy="67680"/>
          </a:xfrm>
          <a:custGeom>
            <a:avLst/>
            <a:gdLst/>
            <a:ahLst/>
            <a:rect l="0" t="0" r="r" b="b"/>
            <a:pathLst>
              <a:path w="90488" h="67857">
                <a:moveTo>
                  <a:pt x="74777" y="0"/>
                </a:moveTo>
                <a:lnTo>
                  <a:pt x="15709" y="0"/>
                </a:lnTo>
                <a:lnTo>
                  <a:pt x="0" y="15709"/>
                </a:lnTo>
                <a:lnTo>
                  <a:pt x="0" y="52146"/>
                </a:lnTo>
                <a:lnTo>
                  <a:pt x="15709" y="67856"/>
                </a:lnTo>
                <a:lnTo>
                  <a:pt x="74777" y="67856"/>
                </a:lnTo>
                <a:lnTo>
                  <a:pt x="90487" y="52146"/>
                </a:lnTo>
                <a:lnTo>
                  <a:pt x="90487" y="15709"/>
                </a:lnTo>
                <a:lnTo>
                  <a:pt x="74777" y="0"/>
                </a:lnTo>
              </a:path>
            </a:pathLst>
          </a:custGeom>
          <a:solidFill>
            <a:srgbClr val="fffda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7" name="CustomShape 9"/>
          <p:cNvSpPr/>
          <p:nvPr/>
        </p:nvSpPr>
        <p:spPr>
          <a:xfrm>
            <a:off x="2530440" y="2498040"/>
            <a:ext cx="90360" cy="67680"/>
          </a:xfrm>
          <a:custGeom>
            <a:avLst/>
            <a:gdLst/>
            <a:ahLst/>
            <a:rect l="0" t="0" r="r" b="b"/>
            <a:pathLst>
              <a:path w="90487" h="67867">
                <a:moveTo>
                  <a:pt x="0" y="15710"/>
                </a:moveTo>
                <a:lnTo>
                  <a:pt x="15710" y="0"/>
                </a:lnTo>
                <a:lnTo>
                  <a:pt x="74777" y="0"/>
                </a:lnTo>
                <a:lnTo>
                  <a:pt x="90486" y="15710"/>
                </a:lnTo>
                <a:lnTo>
                  <a:pt x="90486" y="52155"/>
                </a:lnTo>
                <a:lnTo>
                  <a:pt x="74777" y="67866"/>
                </a:lnTo>
                <a:lnTo>
                  <a:pt x="15710" y="67866"/>
                </a:lnTo>
                <a:lnTo>
                  <a:pt x="0" y="52155"/>
                </a:lnTo>
                <a:lnTo>
                  <a:pt x="0" y="15710"/>
                </a:lnTo>
              </a:path>
            </a:pathLst>
          </a:custGeom>
          <a:noFill/>
          <a:ln w="9360">
            <a:solidFill>
              <a:srgbClr val="92929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8" name="CustomShape 10"/>
          <p:cNvSpPr/>
          <p:nvPr/>
        </p:nvSpPr>
        <p:spPr>
          <a:xfrm>
            <a:off x="1014480" y="2964600"/>
            <a:ext cx="307440" cy="34128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9" name="CustomShape 11"/>
          <p:cNvSpPr/>
          <p:nvPr/>
        </p:nvSpPr>
        <p:spPr>
          <a:xfrm>
            <a:off x="1399680" y="3088800"/>
            <a:ext cx="82764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670"/>
              </a:lnSpc>
            </a:pPr>
            <a:r>
              <a:rPr lang="en-IN" sz="1600" strike="noStrike">
                <a:latin typeface="Arial"/>
              </a:rPr>
              <a:t>Load  </a:t>
            </a:r>
            <a:r>
              <a:rPr lang="en-IN" sz="1600" strike="noStrike">
                <a:latin typeface="Arial"/>
              </a:rPr>
              <a:t>Balancer</a:t>
            </a:r>
            <a:endParaRPr/>
          </a:p>
        </p:txBody>
      </p:sp>
      <p:sp>
        <p:nvSpPr>
          <p:cNvPr id="1760" name="CustomShape 12"/>
          <p:cNvSpPr/>
          <p:nvPr/>
        </p:nvSpPr>
        <p:spPr>
          <a:xfrm>
            <a:off x="1338120" y="2742120"/>
            <a:ext cx="363600" cy="36972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1" name="CustomShape 13"/>
          <p:cNvSpPr/>
          <p:nvPr/>
        </p:nvSpPr>
        <p:spPr>
          <a:xfrm>
            <a:off x="412920" y="2278800"/>
            <a:ext cx="2285640" cy="1097640"/>
          </a:xfrm>
          <a:custGeom>
            <a:avLst/>
            <a:gdLst/>
            <a:ahLst/>
            <a:rect l="0" t="0" r="r" b="b"/>
            <a:pathLst>
              <a:path w="2285999" h="1097760">
                <a:moveTo>
                  <a:pt x="0" y="1164"/>
                </a:moveTo>
                <a:lnTo>
                  <a:pt x="0" y="521"/>
                </a:lnTo>
                <a:lnTo>
                  <a:pt x="521" y="0"/>
                </a:lnTo>
                <a:lnTo>
                  <a:pt x="1163" y="0"/>
                </a:lnTo>
                <a:lnTo>
                  <a:pt x="2284838" y="0"/>
                </a:lnTo>
                <a:lnTo>
                  <a:pt x="2285478" y="0"/>
                </a:lnTo>
                <a:lnTo>
                  <a:pt x="2285998" y="521"/>
                </a:lnTo>
                <a:lnTo>
                  <a:pt x="2285998" y="1164"/>
                </a:lnTo>
                <a:lnTo>
                  <a:pt x="2285998" y="1096589"/>
                </a:lnTo>
                <a:lnTo>
                  <a:pt x="2285998" y="1097239"/>
                </a:lnTo>
                <a:lnTo>
                  <a:pt x="2285478" y="1097759"/>
                </a:lnTo>
                <a:lnTo>
                  <a:pt x="2284838" y="1097759"/>
                </a:lnTo>
                <a:lnTo>
                  <a:pt x="1163" y="1097759"/>
                </a:lnTo>
                <a:lnTo>
                  <a:pt x="521" y="1097759"/>
                </a:lnTo>
                <a:lnTo>
                  <a:pt x="0" y="1097239"/>
                </a:lnTo>
                <a:lnTo>
                  <a:pt x="0" y="1096589"/>
                </a:lnTo>
                <a:lnTo>
                  <a:pt x="0" y="1164"/>
                </a:lnTo>
              </a:path>
            </a:pathLst>
          </a:custGeom>
          <a:noFill/>
          <a:ln w="9360">
            <a:solidFill>
              <a:srgbClr val="92929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2" name="CustomShape 14"/>
          <p:cNvSpPr/>
          <p:nvPr/>
        </p:nvSpPr>
        <p:spPr>
          <a:xfrm>
            <a:off x="5403960" y="1558440"/>
            <a:ext cx="2103480" cy="822600"/>
          </a:xfrm>
          <a:custGeom>
            <a:avLst/>
            <a:gdLst/>
            <a:ahLst/>
            <a:rect l="0" t="0" r="r" b="b"/>
            <a:pathLst>
              <a:path w="2103439" h="822722">
                <a:moveTo>
                  <a:pt x="0" y="1184"/>
                </a:moveTo>
                <a:lnTo>
                  <a:pt x="0" y="530"/>
                </a:lnTo>
                <a:lnTo>
                  <a:pt x="530" y="0"/>
                </a:lnTo>
                <a:lnTo>
                  <a:pt x="1184" y="0"/>
                </a:lnTo>
                <a:lnTo>
                  <a:pt x="2102248" y="0"/>
                </a:lnTo>
                <a:lnTo>
                  <a:pt x="2102908" y="0"/>
                </a:lnTo>
                <a:lnTo>
                  <a:pt x="2103438" y="530"/>
                </a:lnTo>
                <a:lnTo>
                  <a:pt x="2103438" y="1184"/>
                </a:lnTo>
                <a:lnTo>
                  <a:pt x="2103438" y="821536"/>
                </a:lnTo>
                <a:lnTo>
                  <a:pt x="2103438" y="822190"/>
                </a:lnTo>
                <a:lnTo>
                  <a:pt x="2102908" y="822721"/>
                </a:lnTo>
                <a:lnTo>
                  <a:pt x="2102248" y="822721"/>
                </a:lnTo>
                <a:lnTo>
                  <a:pt x="1184" y="822721"/>
                </a:lnTo>
                <a:lnTo>
                  <a:pt x="530" y="822721"/>
                </a:lnTo>
                <a:lnTo>
                  <a:pt x="0" y="822190"/>
                </a:lnTo>
                <a:lnTo>
                  <a:pt x="0" y="821536"/>
                </a:lnTo>
                <a:lnTo>
                  <a:pt x="0" y="1184"/>
                </a:lnTo>
              </a:path>
            </a:pathLst>
          </a:custGeom>
          <a:noFill/>
          <a:ln w="36720">
            <a:solidFill>
              <a:srgbClr val="021ea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3" name="CustomShape 15"/>
          <p:cNvSpPr/>
          <p:nvPr/>
        </p:nvSpPr>
        <p:spPr>
          <a:xfrm>
            <a:off x="6751800" y="1599120"/>
            <a:ext cx="607680" cy="18432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4" name="CustomShape 16"/>
          <p:cNvSpPr/>
          <p:nvPr/>
        </p:nvSpPr>
        <p:spPr>
          <a:xfrm>
            <a:off x="6906600" y="1774440"/>
            <a:ext cx="324000" cy="13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900" strike="noStrike">
                <a:latin typeface="Arial"/>
              </a:rPr>
              <a:t>Agent</a:t>
            </a:r>
            <a:endParaRPr/>
          </a:p>
        </p:txBody>
      </p:sp>
      <p:sp>
        <p:nvSpPr>
          <p:cNvPr id="1765" name="CustomShape 17"/>
          <p:cNvSpPr/>
          <p:nvPr/>
        </p:nvSpPr>
        <p:spPr>
          <a:xfrm>
            <a:off x="5635800" y="2093040"/>
            <a:ext cx="607680" cy="18432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6" name="CustomShape 18"/>
          <p:cNvSpPr/>
          <p:nvPr/>
        </p:nvSpPr>
        <p:spPr>
          <a:xfrm>
            <a:off x="5789160" y="2268360"/>
            <a:ext cx="324000" cy="13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900" strike="noStrike">
                <a:latin typeface="Arial"/>
              </a:rPr>
              <a:t>Agent</a:t>
            </a:r>
            <a:endParaRPr/>
          </a:p>
        </p:txBody>
      </p:sp>
      <p:sp>
        <p:nvSpPr>
          <p:cNvPr id="1767" name="CustomShape 19"/>
          <p:cNvSpPr/>
          <p:nvPr/>
        </p:nvSpPr>
        <p:spPr>
          <a:xfrm>
            <a:off x="6751800" y="1941840"/>
            <a:ext cx="607680" cy="18432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8" name="CustomShape 20"/>
          <p:cNvSpPr/>
          <p:nvPr/>
        </p:nvSpPr>
        <p:spPr>
          <a:xfrm>
            <a:off x="6906600" y="2117160"/>
            <a:ext cx="324000" cy="13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900" strike="noStrike">
                <a:latin typeface="Arial"/>
              </a:rPr>
              <a:t>Agent</a:t>
            </a:r>
            <a:endParaRPr/>
          </a:p>
        </p:txBody>
      </p:sp>
      <p:sp>
        <p:nvSpPr>
          <p:cNvPr id="1769" name="CustomShape 21"/>
          <p:cNvSpPr/>
          <p:nvPr/>
        </p:nvSpPr>
        <p:spPr>
          <a:xfrm>
            <a:off x="3735360" y="2556360"/>
            <a:ext cx="609120" cy="185400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0" name="CustomShape 22"/>
          <p:cNvSpPr/>
          <p:nvPr/>
        </p:nvSpPr>
        <p:spPr>
          <a:xfrm>
            <a:off x="4368960" y="1693080"/>
            <a:ext cx="2358720" cy="955800"/>
          </a:xfrm>
          <a:custGeom>
            <a:avLst/>
            <a:gdLst/>
            <a:ahLst/>
            <a:rect l="0" t="0" r="r" b="b"/>
            <a:pathLst>
              <a:path w="2359019" h="956072">
                <a:moveTo>
                  <a:pt x="2359018" y="0"/>
                </a:moveTo>
                <a:lnTo>
                  <a:pt x="731789" y="0"/>
                </a:lnTo>
                <a:lnTo>
                  <a:pt x="731789" y="956071"/>
                </a:lnTo>
                <a:lnTo>
                  <a:pt x="0" y="956071"/>
                </a:lnTo>
              </a:path>
            </a:pathLst>
          </a:custGeom>
          <a:noFill/>
          <a:ln w="9360">
            <a:solidFill>
              <a:srgbClr val="92929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1" name="CustomShape 23"/>
          <p:cNvSpPr/>
          <p:nvPr/>
        </p:nvSpPr>
        <p:spPr>
          <a:xfrm>
            <a:off x="6676920" y="1654920"/>
            <a:ext cx="75960" cy="75960"/>
          </a:xfrm>
          <a:custGeom>
            <a:avLst/>
            <a:gdLst/>
            <a:ahLst/>
            <a:rect l="0" t="0" r="r" b="b"/>
            <a:pathLst>
              <a:path w="76201" h="76201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</a:path>
            </a:pathLst>
          </a:custGeom>
          <a:solidFill>
            <a:srgbClr val="92929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2" name="CustomShape 24"/>
          <p:cNvSpPr/>
          <p:nvPr/>
        </p:nvSpPr>
        <p:spPr>
          <a:xfrm>
            <a:off x="4343400" y="2611080"/>
            <a:ext cx="75960" cy="75960"/>
          </a:xfrm>
          <a:custGeom>
            <a:avLst/>
            <a:gdLst/>
            <a:ahLst/>
            <a:rect l="0" t="0" r="r" b="b"/>
            <a:pathLst>
              <a:path w="76201" h="76201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0"/>
                </a:lnTo>
              </a:path>
            </a:pathLst>
          </a:custGeom>
          <a:solidFill>
            <a:srgbClr val="92929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3" name="CustomShape 25"/>
          <p:cNvSpPr/>
          <p:nvPr/>
        </p:nvSpPr>
        <p:spPr>
          <a:xfrm>
            <a:off x="4368960" y="2035800"/>
            <a:ext cx="2358720" cy="613080"/>
          </a:xfrm>
          <a:custGeom>
            <a:avLst/>
            <a:gdLst/>
            <a:ahLst/>
            <a:rect l="0" t="0" r="r" b="b"/>
            <a:pathLst>
              <a:path w="2359019" h="613172">
                <a:moveTo>
                  <a:pt x="2359018" y="0"/>
                </a:moveTo>
                <a:lnTo>
                  <a:pt x="731789" y="0"/>
                </a:lnTo>
                <a:lnTo>
                  <a:pt x="731789" y="613171"/>
                </a:lnTo>
                <a:lnTo>
                  <a:pt x="0" y="613171"/>
                </a:lnTo>
              </a:path>
            </a:pathLst>
          </a:custGeom>
          <a:noFill/>
          <a:ln w="9360">
            <a:solidFill>
              <a:srgbClr val="92929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4" name="CustomShape 26"/>
          <p:cNvSpPr/>
          <p:nvPr/>
        </p:nvSpPr>
        <p:spPr>
          <a:xfrm>
            <a:off x="6676920" y="1998000"/>
            <a:ext cx="75960" cy="75960"/>
          </a:xfrm>
          <a:custGeom>
            <a:avLst/>
            <a:gdLst/>
            <a:ahLst/>
            <a:rect l="0" t="0" r="r" b="b"/>
            <a:pathLst>
              <a:path w="76201" h="76201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</a:path>
            </a:pathLst>
          </a:custGeom>
          <a:solidFill>
            <a:srgbClr val="92929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5" name="CustomShape 27"/>
          <p:cNvSpPr/>
          <p:nvPr/>
        </p:nvSpPr>
        <p:spPr>
          <a:xfrm>
            <a:off x="4343400" y="2611080"/>
            <a:ext cx="75960" cy="75960"/>
          </a:xfrm>
          <a:custGeom>
            <a:avLst/>
            <a:gdLst/>
            <a:ahLst/>
            <a:rect l="0" t="0" r="r" b="b"/>
            <a:pathLst>
              <a:path w="76201" h="76201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0"/>
                </a:lnTo>
              </a:path>
            </a:pathLst>
          </a:custGeom>
          <a:solidFill>
            <a:srgbClr val="92929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6" name="CustomShape 28"/>
          <p:cNvSpPr/>
          <p:nvPr/>
        </p:nvSpPr>
        <p:spPr>
          <a:xfrm>
            <a:off x="3377520" y="2754360"/>
            <a:ext cx="1016280" cy="13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900" strike="noStrike">
                <a:latin typeface="Arial"/>
              </a:rPr>
              <a:t>Agent Relay</a:t>
            </a:r>
            <a:r>
              <a:rPr lang="en-IN" sz="900" strike="noStrike">
                <a:latin typeface="Arial"/>
              </a:rPr>
              <a:t> </a:t>
            </a:r>
            <a:r>
              <a:rPr lang="en-IN" sz="900" strike="noStrike">
                <a:latin typeface="Arial"/>
              </a:rPr>
              <a:t>Server</a:t>
            </a:r>
            <a:endParaRPr/>
          </a:p>
        </p:txBody>
      </p:sp>
      <p:sp>
        <p:nvSpPr>
          <p:cNvPr id="1777" name="CustomShape 29"/>
          <p:cNvSpPr/>
          <p:nvPr/>
        </p:nvSpPr>
        <p:spPr>
          <a:xfrm>
            <a:off x="2722680" y="2649240"/>
            <a:ext cx="988920" cy="178560"/>
          </a:xfrm>
          <a:custGeom>
            <a:avLst/>
            <a:gdLst/>
            <a:ahLst/>
            <a:rect l="0" t="0" r="r" b="b"/>
            <a:pathLst>
              <a:path w="989010" h="178594">
                <a:moveTo>
                  <a:pt x="989009" y="0"/>
                </a:moveTo>
                <a:lnTo>
                  <a:pt x="494502" y="0"/>
                </a:lnTo>
                <a:lnTo>
                  <a:pt x="494502" y="178593"/>
                </a:lnTo>
                <a:lnTo>
                  <a:pt x="0" y="178593"/>
                </a:lnTo>
              </a:path>
            </a:pathLst>
          </a:custGeom>
          <a:noFill/>
          <a:ln w="9360">
            <a:solidFill>
              <a:srgbClr val="0329d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8" name="CustomShape 30"/>
          <p:cNvSpPr/>
          <p:nvPr/>
        </p:nvSpPr>
        <p:spPr>
          <a:xfrm>
            <a:off x="3660840" y="2611080"/>
            <a:ext cx="75960" cy="75960"/>
          </a:xfrm>
          <a:custGeom>
            <a:avLst/>
            <a:gdLst/>
            <a:ahLst/>
            <a:rect l="0" t="0" r="r" b="b"/>
            <a:pathLst>
              <a:path w="76201" h="76201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</a:path>
            </a:pathLst>
          </a:custGeom>
          <a:solidFill>
            <a:srgbClr val="0329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9" name="CustomShape 31"/>
          <p:cNvSpPr/>
          <p:nvPr/>
        </p:nvSpPr>
        <p:spPr>
          <a:xfrm>
            <a:off x="2697120" y="2789640"/>
            <a:ext cx="75960" cy="75960"/>
          </a:xfrm>
          <a:custGeom>
            <a:avLst/>
            <a:gdLst/>
            <a:ahLst/>
            <a:rect l="0" t="0" r="r" b="b"/>
            <a:pathLst>
              <a:path w="76201" h="76201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0"/>
                </a:lnTo>
              </a:path>
            </a:pathLst>
          </a:custGeom>
          <a:solidFill>
            <a:srgbClr val="0329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0" name="CustomShape 32"/>
          <p:cNvSpPr/>
          <p:nvPr/>
        </p:nvSpPr>
        <p:spPr>
          <a:xfrm>
            <a:off x="5411880" y="3162240"/>
            <a:ext cx="2103480" cy="1097640"/>
          </a:xfrm>
          <a:custGeom>
            <a:avLst/>
            <a:gdLst/>
            <a:ahLst/>
            <a:rect l="0" t="0" r="r" b="b"/>
            <a:pathLst>
              <a:path w="2103439" h="1097760">
                <a:moveTo>
                  <a:pt x="0" y="1164"/>
                </a:moveTo>
                <a:lnTo>
                  <a:pt x="0" y="521"/>
                </a:lnTo>
                <a:lnTo>
                  <a:pt x="521" y="0"/>
                </a:lnTo>
                <a:lnTo>
                  <a:pt x="1163" y="0"/>
                </a:lnTo>
                <a:lnTo>
                  <a:pt x="2102268" y="0"/>
                </a:lnTo>
                <a:lnTo>
                  <a:pt x="2102918" y="0"/>
                </a:lnTo>
                <a:lnTo>
                  <a:pt x="2103438" y="521"/>
                </a:lnTo>
                <a:lnTo>
                  <a:pt x="2103438" y="1164"/>
                </a:lnTo>
                <a:lnTo>
                  <a:pt x="2103438" y="1096589"/>
                </a:lnTo>
                <a:lnTo>
                  <a:pt x="2103438" y="1097239"/>
                </a:lnTo>
                <a:lnTo>
                  <a:pt x="2102918" y="1097759"/>
                </a:lnTo>
                <a:lnTo>
                  <a:pt x="2102268" y="1097759"/>
                </a:lnTo>
                <a:lnTo>
                  <a:pt x="1163" y="1097759"/>
                </a:lnTo>
                <a:lnTo>
                  <a:pt x="521" y="1097759"/>
                </a:lnTo>
                <a:lnTo>
                  <a:pt x="0" y="1097239"/>
                </a:lnTo>
                <a:lnTo>
                  <a:pt x="0" y="1096589"/>
                </a:lnTo>
                <a:lnTo>
                  <a:pt x="0" y="1164"/>
                </a:lnTo>
              </a:path>
            </a:pathLst>
          </a:custGeom>
          <a:noFill/>
          <a:ln w="27360">
            <a:solidFill>
              <a:srgbClr val="021ea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1" name="CustomShape 33"/>
          <p:cNvSpPr/>
          <p:nvPr/>
        </p:nvSpPr>
        <p:spPr>
          <a:xfrm>
            <a:off x="6689880" y="3175560"/>
            <a:ext cx="607680" cy="18432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2" name="CustomShape 34"/>
          <p:cNvSpPr/>
          <p:nvPr/>
        </p:nvSpPr>
        <p:spPr>
          <a:xfrm>
            <a:off x="6843240" y="3350880"/>
            <a:ext cx="324000" cy="13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900" strike="noStrike">
                <a:latin typeface="Arial"/>
              </a:rPr>
              <a:t>Agent</a:t>
            </a:r>
            <a:endParaRPr/>
          </a:p>
        </p:txBody>
      </p:sp>
      <p:sp>
        <p:nvSpPr>
          <p:cNvPr id="1783" name="CustomShape 35"/>
          <p:cNvSpPr/>
          <p:nvPr/>
        </p:nvSpPr>
        <p:spPr>
          <a:xfrm>
            <a:off x="6692760" y="3539880"/>
            <a:ext cx="607680" cy="184320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4" name="CustomShape 36"/>
          <p:cNvSpPr/>
          <p:nvPr/>
        </p:nvSpPr>
        <p:spPr>
          <a:xfrm>
            <a:off x="6846480" y="3715200"/>
            <a:ext cx="324000" cy="13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900" strike="noStrike">
                <a:latin typeface="Arial"/>
              </a:rPr>
              <a:t>Agent</a:t>
            </a:r>
            <a:endParaRPr/>
          </a:p>
        </p:txBody>
      </p:sp>
      <p:sp>
        <p:nvSpPr>
          <p:cNvPr id="1785" name="CustomShape 37"/>
          <p:cNvSpPr/>
          <p:nvPr/>
        </p:nvSpPr>
        <p:spPr>
          <a:xfrm>
            <a:off x="6692760" y="3969720"/>
            <a:ext cx="607680" cy="184320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6" name="CustomShape 38"/>
          <p:cNvSpPr/>
          <p:nvPr/>
        </p:nvSpPr>
        <p:spPr>
          <a:xfrm>
            <a:off x="6846480" y="4145040"/>
            <a:ext cx="324000" cy="13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900" strike="noStrike">
                <a:latin typeface="Arial"/>
              </a:rPr>
              <a:t>Agent</a:t>
            </a:r>
            <a:endParaRPr/>
          </a:p>
        </p:txBody>
      </p:sp>
      <p:sp>
        <p:nvSpPr>
          <p:cNvPr id="1787" name="CustomShape 39"/>
          <p:cNvSpPr/>
          <p:nvPr/>
        </p:nvSpPr>
        <p:spPr>
          <a:xfrm>
            <a:off x="5662440" y="3754080"/>
            <a:ext cx="607680" cy="184320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8" name="CustomShape 40"/>
          <p:cNvSpPr/>
          <p:nvPr/>
        </p:nvSpPr>
        <p:spPr>
          <a:xfrm>
            <a:off x="5816160" y="3929400"/>
            <a:ext cx="324000" cy="13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900" strike="noStrike">
                <a:latin typeface="Arial"/>
              </a:rPr>
              <a:t>Agent</a:t>
            </a:r>
            <a:endParaRPr/>
          </a:p>
        </p:txBody>
      </p:sp>
      <p:sp>
        <p:nvSpPr>
          <p:cNvPr id="1789" name="CustomShape 41"/>
          <p:cNvSpPr/>
          <p:nvPr/>
        </p:nvSpPr>
        <p:spPr>
          <a:xfrm>
            <a:off x="5626080" y="3371760"/>
            <a:ext cx="607680" cy="184320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0" name="CustomShape 42"/>
          <p:cNvSpPr/>
          <p:nvPr/>
        </p:nvSpPr>
        <p:spPr>
          <a:xfrm>
            <a:off x="5779440" y="3547080"/>
            <a:ext cx="324000" cy="13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900" strike="noStrike">
                <a:latin typeface="Arial"/>
              </a:rPr>
              <a:t>Agent</a:t>
            </a:r>
            <a:endParaRPr/>
          </a:p>
        </p:txBody>
      </p:sp>
      <p:sp>
        <p:nvSpPr>
          <p:cNvPr id="1791" name="CustomShape 43"/>
          <p:cNvSpPr/>
          <p:nvPr/>
        </p:nvSpPr>
        <p:spPr>
          <a:xfrm>
            <a:off x="5444640" y="1153440"/>
            <a:ext cx="118188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1400" strike="noStrike">
                <a:latin typeface="Arial"/>
              </a:rPr>
              <a:t>Environment</a:t>
            </a:r>
            <a:r>
              <a:rPr lang="en-IN" sz="1400" strike="noStrike">
                <a:latin typeface="Arial"/>
              </a:rPr>
              <a:t> </a:t>
            </a:r>
            <a:r>
              <a:rPr lang="en-IN" sz="1400" strike="noStrike">
                <a:latin typeface="Arial"/>
              </a:rPr>
              <a:t>A</a:t>
            </a:r>
            <a:endParaRPr/>
          </a:p>
        </p:txBody>
      </p:sp>
      <p:sp>
        <p:nvSpPr>
          <p:cNvPr id="1792" name="CustomShape 44"/>
          <p:cNvSpPr/>
          <p:nvPr/>
        </p:nvSpPr>
        <p:spPr>
          <a:xfrm>
            <a:off x="5520960" y="2905920"/>
            <a:ext cx="119160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1400" strike="noStrike">
                <a:latin typeface="Arial"/>
              </a:rPr>
              <a:t>Environment</a:t>
            </a:r>
            <a:r>
              <a:rPr lang="en-IN" sz="1400" strike="noStrike">
                <a:latin typeface="Arial"/>
              </a:rPr>
              <a:t> </a:t>
            </a:r>
            <a:r>
              <a:rPr lang="en-IN" sz="1400" strike="noStrike">
                <a:latin typeface="Arial"/>
              </a:rPr>
              <a:t>B</a:t>
            </a:r>
            <a:endParaRPr/>
          </a:p>
        </p:txBody>
      </p:sp>
      <p:sp>
        <p:nvSpPr>
          <p:cNvPr id="1793" name="CustomShape 45"/>
          <p:cNvSpPr/>
          <p:nvPr/>
        </p:nvSpPr>
        <p:spPr>
          <a:xfrm>
            <a:off x="4368960" y="2185920"/>
            <a:ext cx="1243080" cy="463320"/>
          </a:xfrm>
          <a:custGeom>
            <a:avLst/>
            <a:gdLst/>
            <a:ahLst/>
            <a:rect l="0" t="0" r="r" b="b"/>
            <a:pathLst>
              <a:path w="1243010" h="463153">
                <a:moveTo>
                  <a:pt x="1243009" y="0"/>
                </a:moveTo>
                <a:lnTo>
                  <a:pt x="732680" y="0"/>
                </a:lnTo>
                <a:lnTo>
                  <a:pt x="732680" y="463152"/>
                </a:lnTo>
                <a:lnTo>
                  <a:pt x="0" y="463152"/>
                </a:lnTo>
              </a:path>
            </a:pathLst>
          </a:custGeom>
          <a:noFill/>
          <a:ln w="9360">
            <a:solidFill>
              <a:srgbClr val="92929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4" name="CustomShape 46"/>
          <p:cNvSpPr/>
          <p:nvPr/>
        </p:nvSpPr>
        <p:spPr>
          <a:xfrm>
            <a:off x="5560920" y="2147760"/>
            <a:ext cx="75960" cy="75960"/>
          </a:xfrm>
          <a:custGeom>
            <a:avLst/>
            <a:gdLst/>
            <a:ahLst/>
            <a:rect l="0" t="0" r="r" b="b"/>
            <a:pathLst>
              <a:path w="76201" h="76201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</a:path>
            </a:pathLst>
          </a:custGeom>
          <a:solidFill>
            <a:srgbClr val="92929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5" name="CustomShape 47"/>
          <p:cNvSpPr/>
          <p:nvPr/>
        </p:nvSpPr>
        <p:spPr>
          <a:xfrm>
            <a:off x="4343400" y="2611080"/>
            <a:ext cx="75960" cy="75960"/>
          </a:xfrm>
          <a:custGeom>
            <a:avLst/>
            <a:gdLst/>
            <a:ahLst/>
            <a:rect l="0" t="0" r="r" b="b"/>
            <a:pathLst>
              <a:path w="76201" h="76201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0"/>
                </a:lnTo>
              </a:path>
            </a:pathLst>
          </a:custGeom>
          <a:solidFill>
            <a:srgbClr val="92929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6" name="CustomShape 48"/>
          <p:cNvSpPr/>
          <p:nvPr/>
        </p:nvSpPr>
        <p:spPr>
          <a:xfrm>
            <a:off x="4368960" y="2647800"/>
            <a:ext cx="2297160" cy="621360"/>
          </a:xfrm>
          <a:custGeom>
            <a:avLst/>
            <a:gdLst/>
            <a:ahLst/>
            <a:rect l="0" t="0" r="r" b="b"/>
            <a:pathLst>
              <a:path w="2297109" h="621506">
                <a:moveTo>
                  <a:pt x="2297108" y="621505"/>
                </a:moveTo>
                <a:lnTo>
                  <a:pt x="732009" y="621505"/>
                </a:lnTo>
                <a:lnTo>
                  <a:pt x="732009" y="0"/>
                </a:lnTo>
                <a:lnTo>
                  <a:pt x="0" y="0"/>
                </a:lnTo>
              </a:path>
            </a:pathLst>
          </a:custGeom>
          <a:noFill/>
          <a:ln w="9360">
            <a:solidFill>
              <a:srgbClr val="92929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7" name="CustomShape 49"/>
          <p:cNvSpPr/>
          <p:nvPr/>
        </p:nvSpPr>
        <p:spPr>
          <a:xfrm>
            <a:off x="6615000" y="3231360"/>
            <a:ext cx="75960" cy="75960"/>
          </a:xfrm>
          <a:custGeom>
            <a:avLst/>
            <a:gdLst/>
            <a:ahLst/>
            <a:rect l="0" t="0" r="r" b="b"/>
            <a:pathLst>
              <a:path w="76201" h="76213">
                <a:moveTo>
                  <a:pt x="0" y="0"/>
                </a:moveTo>
                <a:lnTo>
                  <a:pt x="0" y="76212"/>
                </a:lnTo>
                <a:lnTo>
                  <a:pt x="76200" y="38112"/>
                </a:lnTo>
                <a:lnTo>
                  <a:pt x="0" y="0"/>
                </a:lnTo>
              </a:path>
            </a:pathLst>
          </a:custGeom>
          <a:solidFill>
            <a:srgbClr val="92929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8" name="CustomShape 50"/>
          <p:cNvSpPr/>
          <p:nvPr/>
        </p:nvSpPr>
        <p:spPr>
          <a:xfrm>
            <a:off x="4343400" y="2610000"/>
            <a:ext cx="75960" cy="75960"/>
          </a:xfrm>
          <a:custGeom>
            <a:avLst/>
            <a:gdLst/>
            <a:ahLst/>
            <a:rect l="0" t="0" r="r" b="b"/>
            <a:pathLst>
              <a:path w="76201" h="76201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0"/>
                </a:lnTo>
              </a:path>
            </a:pathLst>
          </a:custGeom>
          <a:solidFill>
            <a:srgbClr val="92929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9" name="CustomShape 51"/>
          <p:cNvSpPr/>
          <p:nvPr/>
        </p:nvSpPr>
        <p:spPr>
          <a:xfrm>
            <a:off x="4368960" y="2647800"/>
            <a:ext cx="2300400" cy="985680"/>
          </a:xfrm>
          <a:custGeom>
            <a:avLst/>
            <a:gdLst/>
            <a:ahLst/>
            <a:rect l="0" t="0" r="r" b="b"/>
            <a:pathLst>
              <a:path w="2300289" h="985838">
                <a:moveTo>
                  <a:pt x="2300288" y="985837"/>
                </a:moveTo>
                <a:lnTo>
                  <a:pt x="732169" y="985837"/>
                </a:lnTo>
                <a:lnTo>
                  <a:pt x="732169" y="0"/>
                </a:lnTo>
                <a:lnTo>
                  <a:pt x="0" y="0"/>
                </a:lnTo>
              </a:path>
            </a:pathLst>
          </a:custGeom>
          <a:noFill/>
          <a:ln w="9360">
            <a:solidFill>
              <a:srgbClr val="92929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0" name="CustomShape 52"/>
          <p:cNvSpPr/>
          <p:nvPr/>
        </p:nvSpPr>
        <p:spPr>
          <a:xfrm>
            <a:off x="6618240" y="3595680"/>
            <a:ext cx="75960" cy="75960"/>
          </a:xfrm>
          <a:custGeom>
            <a:avLst/>
            <a:gdLst/>
            <a:ahLst/>
            <a:rect l="0" t="0" r="r" b="b"/>
            <a:pathLst>
              <a:path w="76201" h="76201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</a:path>
            </a:pathLst>
          </a:custGeom>
          <a:solidFill>
            <a:srgbClr val="92929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1" name="CustomShape 53"/>
          <p:cNvSpPr/>
          <p:nvPr/>
        </p:nvSpPr>
        <p:spPr>
          <a:xfrm>
            <a:off x="4343400" y="2610000"/>
            <a:ext cx="75960" cy="75960"/>
          </a:xfrm>
          <a:custGeom>
            <a:avLst/>
            <a:gdLst/>
            <a:ahLst/>
            <a:rect l="0" t="0" r="r" b="b"/>
            <a:pathLst>
              <a:path w="76201" h="76201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0"/>
                </a:lnTo>
              </a:path>
            </a:pathLst>
          </a:custGeom>
          <a:solidFill>
            <a:srgbClr val="92929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2" name="CustomShape 54"/>
          <p:cNvSpPr/>
          <p:nvPr/>
        </p:nvSpPr>
        <p:spPr>
          <a:xfrm>
            <a:off x="4368960" y="2647800"/>
            <a:ext cx="2300400" cy="1415520"/>
          </a:xfrm>
          <a:custGeom>
            <a:avLst/>
            <a:gdLst/>
            <a:ahLst/>
            <a:rect l="0" t="0" r="r" b="b"/>
            <a:pathLst>
              <a:path w="2300289" h="1415650">
                <a:moveTo>
                  <a:pt x="2300288" y="1415649"/>
                </a:moveTo>
                <a:lnTo>
                  <a:pt x="732169" y="1415649"/>
                </a:lnTo>
                <a:lnTo>
                  <a:pt x="732169" y="0"/>
                </a:lnTo>
                <a:lnTo>
                  <a:pt x="0" y="0"/>
                </a:lnTo>
              </a:path>
            </a:pathLst>
          </a:custGeom>
          <a:noFill/>
          <a:ln w="9360">
            <a:solidFill>
              <a:srgbClr val="92929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3" name="CustomShape 55"/>
          <p:cNvSpPr/>
          <p:nvPr/>
        </p:nvSpPr>
        <p:spPr>
          <a:xfrm>
            <a:off x="6618240" y="4025520"/>
            <a:ext cx="75960" cy="75960"/>
          </a:xfrm>
          <a:custGeom>
            <a:avLst/>
            <a:gdLst/>
            <a:ahLst/>
            <a:rect l="0" t="0" r="r" b="b"/>
            <a:pathLst>
              <a:path w="76201" h="76201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</a:path>
            </a:pathLst>
          </a:custGeom>
          <a:solidFill>
            <a:srgbClr val="92929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4" name="CustomShape 56"/>
          <p:cNvSpPr/>
          <p:nvPr/>
        </p:nvSpPr>
        <p:spPr>
          <a:xfrm>
            <a:off x="4343400" y="2610000"/>
            <a:ext cx="75960" cy="75960"/>
          </a:xfrm>
          <a:custGeom>
            <a:avLst/>
            <a:gdLst/>
            <a:ahLst/>
            <a:rect l="0" t="0" r="r" b="b"/>
            <a:pathLst>
              <a:path w="76201" h="76201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0"/>
                </a:lnTo>
              </a:path>
            </a:pathLst>
          </a:custGeom>
          <a:solidFill>
            <a:srgbClr val="92929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5" name="CustomShape 57"/>
          <p:cNvSpPr/>
          <p:nvPr/>
        </p:nvSpPr>
        <p:spPr>
          <a:xfrm>
            <a:off x="4370400" y="2647800"/>
            <a:ext cx="1268280" cy="1199880"/>
          </a:xfrm>
          <a:custGeom>
            <a:avLst/>
            <a:gdLst/>
            <a:ahLst/>
            <a:rect l="0" t="0" r="r" b="b"/>
            <a:pathLst>
              <a:path w="1268409" h="1200150">
                <a:moveTo>
                  <a:pt x="1268408" y="1200149"/>
                </a:moveTo>
                <a:lnTo>
                  <a:pt x="732352" y="1200149"/>
                </a:lnTo>
                <a:lnTo>
                  <a:pt x="732352" y="0"/>
                </a:lnTo>
                <a:lnTo>
                  <a:pt x="0" y="0"/>
                </a:lnTo>
              </a:path>
            </a:pathLst>
          </a:custGeom>
          <a:noFill/>
          <a:ln w="9360">
            <a:solidFill>
              <a:srgbClr val="92929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6" name="CustomShape 58"/>
          <p:cNvSpPr/>
          <p:nvPr/>
        </p:nvSpPr>
        <p:spPr>
          <a:xfrm>
            <a:off x="5587920" y="3809880"/>
            <a:ext cx="75960" cy="75960"/>
          </a:xfrm>
          <a:custGeom>
            <a:avLst/>
            <a:gdLst/>
            <a:ahLst/>
            <a:rect l="0" t="0" r="r" b="b"/>
            <a:pathLst>
              <a:path w="76201" h="76201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</a:path>
            </a:pathLst>
          </a:custGeom>
          <a:solidFill>
            <a:srgbClr val="92929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7" name="CustomShape 59"/>
          <p:cNvSpPr/>
          <p:nvPr/>
        </p:nvSpPr>
        <p:spPr>
          <a:xfrm>
            <a:off x="4344840" y="2610000"/>
            <a:ext cx="75960" cy="75960"/>
          </a:xfrm>
          <a:custGeom>
            <a:avLst/>
            <a:gdLst/>
            <a:ahLst/>
            <a:rect l="0" t="0" r="r" b="b"/>
            <a:pathLst>
              <a:path w="76201" h="76201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0"/>
                </a:lnTo>
              </a:path>
            </a:pathLst>
          </a:custGeom>
          <a:solidFill>
            <a:srgbClr val="92929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8" name="CustomShape 60"/>
          <p:cNvSpPr/>
          <p:nvPr/>
        </p:nvSpPr>
        <p:spPr>
          <a:xfrm>
            <a:off x="3289320" y="1706040"/>
            <a:ext cx="1554120" cy="2537280"/>
          </a:xfrm>
          <a:custGeom>
            <a:avLst/>
            <a:gdLst/>
            <a:ahLst/>
            <a:rect l="0" t="0" r="r" b="b"/>
            <a:pathLst>
              <a:path w="1554160" h="2537219">
                <a:moveTo>
                  <a:pt x="0" y="1585"/>
                </a:moveTo>
                <a:lnTo>
                  <a:pt x="0" y="709"/>
                </a:lnTo>
                <a:lnTo>
                  <a:pt x="709" y="0"/>
                </a:lnTo>
                <a:lnTo>
                  <a:pt x="1585" y="0"/>
                </a:lnTo>
                <a:lnTo>
                  <a:pt x="1552579" y="0"/>
                </a:lnTo>
                <a:lnTo>
                  <a:pt x="1553449" y="0"/>
                </a:lnTo>
                <a:lnTo>
                  <a:pt x="1554159" y="709"/>
                </a:lnTo>
                <a:lnTo>
                  <a:pt x="1554159" y="1585"/>
                </a:lnTo>
                <a:lnTo>
                  <a:pt x="1554159" y="2535638"/>
                </a:lnTo>
                <a:lnTo>
                  <a:pt x="1554159" y="2536508"/>
                </a:lnTo>
                <a:lnTo>
                  <a:pt x="1553449" y="2537218"/>
                </a:lnTo>
                <a:lnTo>
                  <a:pt x="1552579" y="2537218"/>
                </a:lnTo>
                <a:lnTo>
                  <a:pt x="1585" y="2537218"/>
                </a:lnTo>
                <a:lnTo>
                  <a:pt x="709" y="2537218"/>
                </a:lnTo>
                <a:lnTo>
                  <a:pt x="0" y="2536508"/>
                </a:lnTo>
                <a:lnTo>
                  <a:pt x="0" y="2535638"/>
                </a:lnTo>
                <a:lnTo>
                  <a:pt x="0" y="1585"/>
                </a:lnTo>
              </a:path>
            </a:pathLst>
          </a:custGeom>
          <a:noFill/>
          <a:ln w="36720">
            <a:solidFill>
              <a:srgbClr val="021ea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9" name="CustomShape 61"/>
          <p:cNvSpPr/>
          <p:nvPr/>
        </p:nvSpPr>
        <p:spPr>
          <a:xfrm>
            <a:off x="3274560" y="1258200"/>
            <a:ext cx="979560" cy="19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1300" strike="noStrike">
                <a:latin typeface="Arial"/>
              </a:rPr>
              <a:t>Relay</a:t>
            </a:r>
            <a:r>
              <a:rPr lang="en-IN" sz="1300" strike="noStrike">
                <a:latin typeface="Arial"/>
              </a:rPr>
              <a:t> </a:t>
            </a:r>
            <a:r>
              <a:rPr lang="en-IN" sz="1300" strike="noStrike">
                <a:latin typeface="Arial"/>
              </a:rPr>
              <a:t>Server</a:t>
            </a:r>
            <a:endParaRPr/>
          </a:p>
        </p:txBody>
      </p:sp>
      <p:sp>
        <p:nvSpPr>
          <p:cNvPr id="1810" name="CustomShape 62"/>
          <p:cNvSpPr/>
          <p:nvPr/>
        </p:nvSpPr>
        <p:spPr>
          <a:xfrm>
            <a:off x="3727440" y="3063600"/>
            <a:ext cx="609120" cy="185400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1" name="CustomShape 63"/>
          <p:cNvSpPr/>
          <p:nvPr/>
        </p:nvSpPr>
        <p:spPr>
          <a:xfrm>
            <a:off x="3512520" y="3288960"/>
            <a:ext cx="1016280" cy="13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900" strike="noStrike">
                <a:latin typeface="Arial"/>
              </a:rPr>
              <a:t>Agent Relay</a:t>
            </a:r>
            <a:r>
              <a:rPr lang="en-IN" sz="900" strike="noStrike">
                <a:latin typeface="Arial"/>
              </a:rPr>
              <a:t> </a:t>
            </a:r>
            <a:r>
              <a:rPr lang="en-IN" sz="900" strike="noStrike">
                <a:latin typeface="Arial"/>
              </a:rPr>
              <a:t>Server</a:t>
            </a:r>
            <a:endParaRPr/>
          </a:p>
        </p:txBody>
      </p:sp>
      <p:sp>
        <p:nvSpPr>
          <p:cNvPr id="1812" name="TextShape 64"/>
          <p:cNvSpPr txBox="1"/>
          <p:nvPr/>
        </p:nvSpPr>
        <p:spPr>
          <a:xfrm>
            <a:off x="196200" y="181080"/>
            <a:ext cx="8750880" cy="85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Deploying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and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Configuring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UCD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Endpoints</a:t>
            </a:r>
            <a:endParaRPr/>
          </a:p>
        </p:txBody>
      </p:sp>
      <p:sp>
        <p:nvSpPr>
          <p:cNvPr id="1813" name="CustomShape 65"/>
          <p:cNvSpPr/>
          <p:nvPr/>
        </p:nvSpPr>
        <p:spPr>
          <a:xfrm>
            <a:off x="381960" y="1931040"/>
            <a:ext cx="1810080" cy="2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1600" strike="noStrike">
                <a:latin typeface="Arial"/>
              </a:rPr>
              <a:t>Urban Code</a:t>
            </a:r>
            <a:r>
              <a:rPr lang="en-IN" sz="1600" strike="noStrike">
                <a:latin typeface="Arial"/>
              </a:rPr>
              <a:t> </a:t>
            </a:r>
            <a:r>
              <a:rPr lang="en-IN" sz="1600" strike="noStrike">
                <a:latin typeface="Arial"/>
              </a:rPr>
              <a:t>Deploy</a:t>
            </a:r>
            <a:endParaRPr/>
          </a:p>
        </p:txBody>
      </p:sp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CustomShape 1"/>
          <p:cNvSpPr/>
          <p:nvPr/>
        </p:nvSpPr>
        <p:spPr>
          <a:xfrm>
            <a:off x="0" y="0"/>
            <a:ext cx="9143640" cy="694800"/>
          </a:xfrm>
          <a:custGeom>
            <a:avLst/>
            <a:gdLst/>
            <a:ahLst/>
            <a:rect l="0" t="0" r="r" b="b"/>
            <a:pathLst>
              <a:path w="9144001" h="695326">
                <a:moveTo>
                  <a:pt x="0" y="0"/>
                </a:moveTo>
                <a:lnTo>
                  <a:pt x="9144000" y="0"/>
                </a:lnTo>
                <a:lnTo>
                  <a:pt x="9144000" y="695325"/>
                </a:lnTo>
                <a:lnTo>
                  <a:pt x="0" y="695325"/>
                </a:lnTo>
                <a:lnTo>
                  <a:pt x="0" y="0"/>
                </a:lnTo>
              </a:path>
            </a:pathLst>
          </a:custGeom>
          <a:solidFill>
            <a:srgbClr val="54b0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5" name="CustomShape 2"/>
          <p:cNvSpPr/>
          <p:nvPr/>
        </p:nvSpPr>
        <p:spPr>
          <a:xfrm>
            <a:off x="8305920" y="0"/>
            <a:ext cx="837720" cy="30132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6" name="TextShape 3"/>
          <p:cNvSpPr txBox="1"/>
          <p:nvPr/>
        </p:nvSpPr>
        <p:spPr>
          <a:xfrm>
            <a:off x="196200" y="181080"/>
            <a:ext cx="8750880" cy="85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Bluemix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UCD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Process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Design</a:t>
            </a:r>
            <a:endParaRPr/>
          </a:p>
        </p:txBody>
      </p:sp>
      <p:sp>
        <p:nvSpPr>
          <p:cNvPr id="1817" name="CustomShape 4"/>
          <p:cNvSpPr/>
          <p:nvPr/>
        </p:nvSpPr>
        <p:spPr>
          <a:xfrm>
            <a:off x="1721520" y="718560"/>
            <a:ext cx="7404120" cy="438876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8" name="CustomShape 5"/>
          <p:cNvSpPr/>
          <p:nvPr/>
        </p:nvSpPr>
        <p:spPr>
          <a:xfrm>
            <a:off x="152280" y="743040"/>
            <a:ext cx="3771000" cy="433188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CustomShape 1"/>
          <p:cNvSpPr/>
          <p:nvPr/>
        </p:nvSpPr>
        <p:spPr>
          <a:xfrm>
            <a:off x="0" y="0"/>
            <a:ext cx="9143640" cy="694800"/>
          </a:xfrm>
          <a:custGeom>
            <a:avLst/>
            <a:gdLst/>
            <a:ahLst/>
            <a:rect l="0" t="0" r="r" b="b"/>
            <a:pathLst>
              <a:path w="9144001" h="695326">
                <a:moveTo>
                  <a:pt x="0" y="0"/>
                </a:moveTo>
                <a:lnTo>
                  <a:pt x="9144000" y="0"/>
                </a:lnTo>
                <a:lnTo>
                  <a:pt x="9144000" y="695325"/>
                </a:lnTo>
                <a:lnTo>
                  <a:pt x="0" y="695325"/>
                </a:lnTo>
                <a:lnTo>
                  <a:pt x="0" y="0"/>
                </a:lnTo>
              </a:path>
            </a:pathLst>
          </a:custGeom>
          <a:solidFill>
            <a:srgbClr val="54b0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0" name="CustomShape 2"/>
          <p:cNvSpPr/>
          <p:nvPr/>
        </p:nvSpPr>
        <p:spPr>
          <a:xfrm>
            <a:off x="8305920" y="0"/>
            <a:ext cx="837720" cy="30132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1" name="TextShape 3"/>
          <p:cNvSpPr txBox="1"/>
          <p:nvPr/>
        </p:nvSpPr>
        <p:spPr>
          <a:xfrm>
            <a:off x="196200" y="181080"/>
            <a:ext cx="8750880" cy="85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Bluemix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UCD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Deployment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Flow</a:t>
            </a:r>
            <a:endParaRPr/>
          </a:p>
        </p:txBody>
      </p:sp>
      <p:sp>
        <p:nvSpPr>
          <p:cNvPr id="1822" name="CustomShape 4"/>
          <p:cNvSpPr/>
          <p:nvPr/>
        </p:nvSpPr>
        <p:spPr>
          <a:xfrm>
            <a:off x="0" y="590760"/>
            <a:ext cx="9143640" cy="455256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CustomShape 1"/>
          <p:cNvSpPr/>
          <p:nvPr/>
        </p:nvSpPr>
        <p:spPr>
          <a:xfrm>
            <a:off x="0" y="0"/>
            <a:ext cx="9143640" cy="694800"/>
          </a:xfrm>
          <a:custGeom>
            <a:avLst/>
            <a:gdLst/>
            <a:ahLst/>
            <a:rect l="0" t="0" r="r" b="b"/>
            <a:pathLst>
              <a:path w="9144001" h="695326">
                <a:moveTo>
                  <a:pt x="0" y="0"/>
                </a:moveTo>
                <a:lnTo>
                  <a:pt x="9144000" y="0"/>
                </a:lnTo>
                <a:lnTo>
                  <a:pt x="9144000" y="695325"/>
                </a:lnTo>
                <a:lnTo>
                  <a:pt x="0" y="695325"/>
                </a:lnTo>
                <a:lnTo>
                  <a:pt x="0" y="0"/>
                </a:lnTo>
              </a:path>
            </a:pathLst>
          </a:custGeom>
          <a:solidFill>
            <a:srgbClr val="54b0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4" name="CustomShape 2"/>
          <p:cNvSpPr/>
          <p:nvPr/>
        </p:nvSpPr>
        <p:spPr>
          <a:xfrm>
            <a:off x="8305920" y="0"/>
            <a:ext cx="837720" cy="30132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5" name="CustomShape 3"/>
          <p:cNvSpPr/>
          <p:nvPr/>
        </p:nvSpPr>
        <p:spPr>
          <a:xfrm>
            <a:off x="212040" y="802080"/>
            <a:ext cx="8848440" cy="237708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6" name="CustomShape 4"/>
          <p:cNvSpPr/>
          <p:nvPr/>
        </p:nvSpPr>
        <p:spPr>
          <a:xfrm>
            <a:off x="236880" y="827280"/>
            <a:ext cx="8848440" cy="237708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7" name="CustomShape 5"/>
          <p:cNvSpPr/>
          <p:nvPr/>
        </p:nvSpPr>
        <p:spPr>
          <a:xfrm>
            <a:off x="307440" y="864720"/>
            <a:ext cx="7778880" cy="119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trike="noStrike">
                <a:latin typeface="Arial"/>
              </a:rPr>
              <a:t>OpenStack</a:t>
            </a:r>
            <a:r>
              <a:rPr b="1" lang="en-IN" strike="noStrike">
                <a:latin typeface="Arial"/>
              </a:rPr>
              <a:t> </a:t>
            </a:r>
            <a:r>
              <a:rPr b="1" lang="en-IN" strike="noStrike">
                <a:latin typeface="Arial"/>
              </a:rPr>
              <a:t>Discovery: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IN" sz="1400" strike="noStrike">
                <a:solidFill>
                  <a:srgbClr val="008abf"/>
                </a:solidFill>
                <a:latin typeface="Arial"/>
              </a:rPr>
              <a:t>Leverage the open source Fog gem to discover OpenStack artifacts in an automated</a:t>
            </a:r>
            <a:r>
              <a:rPr lang="en-IN" sz="14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008abf"/>
                </a:solidFill>
                <a:latin typeface="Arial"/>
              </a:rPr>
              <a:t>manner</a:t>
            </a:r>
            <a:endParaRPr/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IN" sz="1400" strike="noStrike">
                <a:solidFill>
                  <a:srgbClr val="008abf"/>
                </a:solidFill>
                <a:latin typeface="Arial"/>
              </a:rPr>
              <a:t>Require OpenStack credentials and discover OpenStack compute and network</a:t>
            </a:r>
            <a:r>
              <a:rPr lang="en-IN" sz="14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008abf"/>
                </a:solidFill>
                <a:latin typeface="Arial"/>
              </a:rPr>
              <a:t>information.</a:t>
            </a:r>
            <a:endParaRPr/>
          </a:p>
        </p:txBody>
      </p:sp>
      <p:sp>
        <p:nvSpPr>
          <p:cNvPr id="1828" name="TextShape 6"/>
          <p:cNvSpPr txBox="1"/>
          <p:nvPr/>
        </p:nvSpPr>
        <p:spPr>
          <a:xfrm>
            <a:off x="196200" y="181080"/>
            <a:ext cx="8750880" cy="85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Fog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for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OpenStack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Discovery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Automation</a:t>
            </a:r>
            <a:endParaRPr/>
          </a:p>
        </p:txBody>
      </p:sp>
      <p:sp>
        <p:nvSpPr>
          <p:cNvPr id="1829" name="CustomShape 7"/>
          <p:cNvSpPr/>
          <p:nvPr/>
        </p:nvSpPr>
        <p:spPr>
          <a:xfrm>
            <a:off x="3807360" y="2423520"/>
            <a:ext cx="1437120" cy="199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1000" strike="noStrike">
                <a:latin typeface="Arial"/>
              </a:rPr>
              <a:t>Discover</a:t>
            </a:r>
            <a:r>
              <a:rPr lang="en-IN" sz="1000" strike="noStrike">
                <a:latin typeface="Arial"/>
              </a:rPr>
              <a:t> </a:t>
            </a:r>
            <a:r>
              <a:rPr lang="en-IN" sz="1000" strike="noStrike">
                <a:latin typeface="Arial"/>
              </a:rPr>
              <a:t>Security  Credentials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IN" sz="1000" strike="noStrike">
                <a:latin typeface="Arial"/>
              </a:rPr>
              <a:t>Discover VM  Configuration</a:t>
            </a:r>
            <a:r>
              <a:rPr lang="en-IN" sz="1000" strike="noStrike">
                <a:latin typeface="Arial"/>
              </a:rPr>
              <a:t> </a:t>
            </a:r>
            <a:r>
              <a:rPr lang="en-IN" sz="1000" strike="noStrike">
                <a:latin typeface="Arial"/>
              </a:rPr>
              <a:t>Sizes</a:t>
            </a:r>
            <a:endParaRPr/>
          </a:p>
          <a:p>
            <a:pPr>
              <a:lnSpc>
                <a:spcPct val="100000"/>
              </a:lnSpc>
            </a:pPr>
            <a:r>
              <a:rPr lang="en-IN" sz="1000" strike="noStrike">
                <a:latin typeface="Arial"/>
              </a:rPr>
              <a:t>Discover</a:t>
            </a:r>
            <a:r>
              <a:rPr lang="en-IN" sz="1000" strike="noStrike">
                <a:latin typeface="Arial"/>
              </a:rPr>
              <a:t> </a:t>
            </a:r>
            <a:r>
              <a:rPr lang="en-IN" sz="1000" strike="noStrike">
                <a:latin typeface="Arial"/>
              </a:rPr>
              <a:t>Network  Subnets</a:t>
            </a:r>
            <a:endParaRPr/>
          </a:p>
          <a:p>
            <a:pPr>
              <a:lnSpc>
                <a:spcPct val="100000"/>
              </a:lnSpc>
            </a:pPr>
            <a:r>
              <a:rPr lang="en-IN" sz="1000" strike="noStrike">
                <a:latin typeface="Arial"/>
              </a:rPr>
              <a:t>Discover Network  Security</a:t>
            </a:r>
            <a:r>
              <a:rPr lang="en-IN" sz="1000" strike="noStrike">
                <a:latin typeface="Arial"/>
              </a:rPr>
              <a:t> </a:t>
            </a:r>
            <a:r>
              <a:rPr lang="en-IN" sz="1000" strike="noStrike">
                <a:latin typeface="Arial"/>
              </a:rPr>
              <a:t>Rules</a:t>
            </a:r>
            <a:endParaRPr/>
          </a:p>
          <a:p>
            <a:pPr>
              <a:lnSpc>
                <a:spcPct val="100000"/>
              </a:lnSpc>
            </a:pPr>
            <a:r>
              <a:rPr lang="en-IN" sz="1000" strike="noStrike">
                <a:latin typeface="Arial"/>
              </a:rPr>
              <a:t>Discover DHCP , DNS  Gateway and floating</a:t>
            </a:r>
            <a:r>
              <a:rPr lang="en-IN" sz="1000" strike="noStrike">
                <a:latin typeface="Arial"/>
              </a:rPr>
              <a:t> </a:t>
            </a:r>
            <a:r>
              <a:rPr lang="en-IN" sz="1000" strike="noStrike">
                <a:latin typeface="Arial"/>
              </a:rPr>
              <a:t>IPs</a:t>
            </a:r>
            <a:endParaRPr/>
          </a:p>
        </p:txBody>
      </p:sp>
      <p:sp>
        <p:nvSpPr>
          <p:cNvPr id="1830" name="CustomShape 8"/>
          <p:cNvSpPr/>
          <p:nvPr/>
        </p:nvSpPr>
        <p:spPr>
          <a:xfrm>
            <a:off x="7968600" y="118440"/>
            <a:ext cx="1071360" cy="21384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1" name="CustomShape 9"/>
          <p:cNvSpPr/>
          <p:nvPr/>
        </p:nvSpPr>
        <p:spPr>
          <a:xfrm>
            <a:off x="225720" y="2324520"/>
            <a:ext cx="3513240" cy="223272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2" name="CustomShape 10"/>
          <p:cNvSpPr/>
          <p:nvPr/>
        </p:nvSpPr>
        <p:spPr>
          <a:xfrm>
            <a:off x="5415840" y="2324520"/>
            <a:ext cx="3513240" cy="221148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3" name="CustomShape 11"/>
          <p:cNvSpPr/>
          <p:nvPr/>
        </p:nvSpPr>
        <p:spPr>
          <a:xfrm>
            <a:off x="3595320" y="3121560"/>
            <a:ext cx="1778400" cy="29484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4" name="CustomShape 12"/>
          <p:cNvSpPr/>
          <p:nvPr/>
        </p:nvSpPr>
        <p:spPr>
          <a:xfrm>
            <a:off x="3768480" y="3246480"/>
            <a:ext cx="1559880" cy="1440"/>
          </a:xfrm>
          <a:custGeom>
            <a:avLst/>
            <a:gdLst/>
            <a:ahLst/>
            <a:rect l="0" t="0" r="r" b="b"/>
            <a:pathLst>
              <a:path w="1559699" h="1622">
                <a:moveTo>
                  <a:pt x="1559698" y="0"/>
                </a:moveTo>
                <a:lnTo>
                  <a:pt x="0" y="1621"/>
                </a:lnTo>
              </a:path>
            </a:pathLst>
          </a:custGeom>
          <a:noFill/>
          <a:ln w="25560">
            <a:solidFill>
              <a:srgbClr val="6a3a9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5" name="CustomShape 13"/>
          <p:cNvSpPr/>
          <p:nvPr/>
        </p:nvSpPr>
        <p:spPr>
          <a:xfrm>
            <a:off x="3743280" y="3188880"/>
            <a:ext cx="115920" cy="117720"/>
          </a:xfrm>
          <a:custGeom>
            <a:avLst/>
            <a:gdLst/>
            <a:ahLst/>
            <a:rect l="0" t="0" r="r" b="b"/>
            <a:pathLst>
              <a:path w="115964" h="117907">
                <a:moveTo>
                  <a:pt x="101003" y="0"/>
                </a:moveTo>
                <a:lnTo>
                  <a:pt x="0" y="59055"/>
                </a:lnTo>
                <a:lnTo>
                  <a:pt x="101130" y="117906"/>
                </a:lnTo>
                <a:lnTo>
                  <a:pt x="108902" y="115849"/>
                </a:lnTo>
                <a:lnTo>
                  <a:pt x="115963" y="103733"/>
                </a:lnTo>
                <a:lnTo>
                  <a:pt x="113906" y="95948"/>
                </a:lnTo>
                <a:lnTo>
                  <a:pt x="50406" y="59004"/>
                </a:lnTo>
                <a:lnTo>
                  <a:pt x="113830" y="21920"/>
                </a:lnTo>
                <a:lnTo>
                  <a:pt x="115862" y="14147"/>
                </a:lnTo>
                <a:lnTo>
                  <a:pt x="108788" y="2031"/>
                </a:lnTo>
                <a:lnTo>
                  <a:pt x="101003" y="0"/>
                </a:lnTo>
              </a:path>
            </a:pathLst>
          </a:custGeom>
          <a:solidFill>
            <a:srgbClr val="6a3a9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6" name="CustomShape 14"/>
          <p:cNvSpPr/>
          <p:nvPr/>
        </p:nvSpPr>
        <p:spPr>
          <a:xfrm>
            <a:off x="3616200" y="3948480"/>
            <a:ext cx="1774440" cy="294840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7" name="CustomShape 15"/>
          <p:cNvSpPr/>
          <p:nvPr/>
        </p:nvSpPr>
        <p:spPr>
          <a:xfrm>
            <a:off x="3787200" y="4073400"/>
            <a:ext cx="1559880" cy="1440"/>
          </a:xfrm>
          <a:custGeom>
            <a:avLst/>
            <a:gdLst/>
            <a:ahLst/>
            <a:rect l="0" t="0" r="r" b="b"/>
            <a:pathLst>
              <a:path w="1559699" h="1622">
                <a:moveTo>
                  <a:pt x="1559698" y="0"/>
                </a:moveTo>
                <a:lnTo>
                  <a:pt x="0" y="1621"/>
                </a:lnTo>
              </a:path>
            </a:pathLst>
          </a:custGeom>
          <a:noFill/>
          <a:ln w="25560">
            <a:solidFill>
              <a:srgbClr val="6a3a9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8" name="CustomShape 16"/>
          <p:cNvSpPr/>
          <p:nvPr/>
        </p:nvSpPr>
        <p:spPr>
          <a:xfrm>
            <a:off x="3762000" y="4016160"/>
            <a:ext cx="115920" cy="117720"/>
          </a:xfrm>
          <a:custGeom>
            <a:avLst/>
            <a:gdLst/>
            <a:ahLst/>
            <a:rect l="0" t="0" r="r" b="b"/>
            <a:pathLst>
              <a:path w="115951" h="117909">
                <a:moveTo>
                  <a:pt x="101003" y="0"/>
                </a:moveTo>
                <a:lnTo>
                  <a:pt x="0" y="59058"/>
                </a:lnTo>
                <a:lnTo>
                  <a:pt x="101130" y="117908"/>
                </a:lnTo>
                <a:lnTo>
                  <a:pt x="108902" y="115853"/>
                </a:lnTo>
                <a:lnTo>
                  <a:pt x="115950" y="103728"/>
                </a:lnTo>
                <a:lnTo>
                  <a:pt x="113906" y="95954"/>
                </a:lnTo>
                <a:lnTo>
                  <a:pt x="50406" y="59006"/>
                </a:lnTo>
                <a:lnTo>
                  <a:pt x="113817" y="21926"/>
                </a:lnTo>
                <a:lnTo>
                  <a:pt x="115862" y="14147"/>
                </a:lnTo>
                <a:lnTo>
                  <a:pt x="108775" y="2038"/>
                </a:lnTo>
                <a:lnTo>
                  <a:pt x="101003" y="0"/>
                </a:lnTo>
              </a:path>
            </a:pathLst>
          </a:custGeom>
          <a:solidFill>
            <a:srgbClr val="6a3a9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9" name="CustomShape 17"/>
          <p:cNvSpPr/>
          <p:nvPr/>
        </p:nvSpPr>
        <p:spPr>
          <a:xfrm>
            <a:off x="3661920" y="3520440"/>
            <a:ext cx="1778400" cy="29052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0" name="CustomShape 18"/>
          <p:cNvSpPr/>
          <p:nvPr/>
        </p:nvSpPr>
        <p:spPr>
          <a:xfrm>
            <a:off x="3833640" y="3643920"/>
            <a:ext cx="1559880" cy="1440"/>
          </a:xfrm>
          <a:custGeom>
            <a:avLst/>
            <a:gdLst/>
            <a:ahLst/>
            <a:rect l="0" t="0" r="r" b="b"/>
            <a:pathLst>
              <a:path w="1559699" h="1622">
                <a:moveTo>
                  <a:pt x="1559698" y="0"/>
                </a:moveTo>
                <a:lnTo>
                  <a:pt x="0" y="1621"/>
                </a:lnTo>
              </a:path>
            </a:pathLst>
          </a:custGeom>
          <a:noFill/>
          <a:ln w="25560">
            <a:solidFill>
              <a:srgbClr val="6a3a9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1" name="CustomShape 19"/>
          <p:cNvSpPr/>
          <p:nvPr/>
        </p:nvSpPr>
        <p:spPr>
          <a:xfrm>
            <a:off x="3808440" y="3586680"/>
            <a:ext cx="115920" cy="117720"/>
          </a:xfrm>
          <a:custGeom>
            <a:avLst/>
            <a:gdLst/>
            <a:ahLst/>
            <a:rect l="0" t="0" r="r" b="b"/>
            <a:pathLst>
              <a:path w="115964" h="117907">
                <a:moveTo>
                  <a:pt x="101003" y="0"/>
                </a:moveTo>
                <a:lnTo>
                  <a:pt x="0" y="59055"/>
                </a:lnTo>
                <a:lnTo>
                  <a:pt x="101130" y="117906"/>
                </a:lnTo>
                <a:lnTo>
                  <a:pt x="108902" y="115849"/>
                </a:lnTo>
                <a:lnTo>
                  <a:pt x="115963" y="103733"/>
                </a:lnTo>
                <a:lnTo>
                  <a:pt x="113906" y="95961"/>
                </a:lnTo>
                <a:lnTo>
                  <a:pt x="50419" y="59004"/>
                </a:lnTo>
                <a:lnTo>
                  <a:pt x="113830" y="21932"/>
                </a:lnTo>
                <a:lnTo>
                  <a:pt x="115862" y="14147"/>
                </a:lnTo>
                <a:lnTo>
                  <a:pt x="108788" y="2044"/>
                </a:lnTo>
                <a:lnTo>
                  <a:pt x="101003" y="0"/>
                </a:lnTo>
              </a:path>
            </a:pathLst>
          </a:custGeom>
          <a:solidFill>
            <a:srgbClr val="6a3a9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2" name="CustomShape 20"/>
          <p:cNvSpPr/>
          <p:nvPr/>
        </p:nvSpPr>
        <p:spPr>
          <a:xfrm>
            <a:off x="3599280" y="4347720"/>
            <a:ext cx="1778400" cy="294840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3" name="CustomShape 21"/>
          <p:cNvSpPr/>
          <p:nvPr/>
        </p:nvSpPr>
        <p:spPr>
          <a:xfrm>
            <a:off x="3772440" y="4474080"/>
            <a:ext cx="1559880" cy="1440"/>
          </a:xfrm>
          <a:custGeom>
            <a:avLst/>
            <a:gdLst/>
            <a:ahLst/>
            <a:rect l="0" t="0" r="r" b="b"/>
            <a:pathLst>
              <a:path w="1559699" h="1622">
                <a:moveTo>
                  <a:pt x="1559698" y="0"/>
                </a:moveTo>
                <a:lnTo>
                  <a:pt x="0" y="1621"/>
                </a:lnTo>
              </a:path>
            </a:pathLst>
          </a:custGeom>
          <a:noFill/>
          <a:ln w="25560">
            <a:solidFill>
              <a:srgbClr val="6a3a9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4" name="CustomShape 22"/>
          <p:cNvSpPr/>
          <p:nvPr/>
        </p:nvSpPr>
        <p:spPr>
          <a:xfrm>
            <a:off x="3747240" y="4416840"/>
            <a:ext cx="115920" cy="117720"/>
          </a:xfrm>
          <a:custGeom>
            <a:avLst/>
            <a:gdLst/>
            <a:ahLst/>
            <a:rect l="0" t="0" r="r" b="b"/>
            <a:pathLst>
              <a:path w="115951" h="117909">
                <a:moveTo>
                  <a:pt x="101003" y="0"/>
                </a:moveTo>
                <a:lnTo>
                  <a:pt x="0" y="59058"/>
                </a:lnTo>
                <a:lnTo>
                  <a:pt x="101117" y="117908"/>
                </a:lnTo>
                <a:lnTo>
                  <a:pt x="108889" y="115853"/>
                </a:lnTo>
                <a:lnTo>
                  <a:pt x="115950" y="103729"/>
                </a:lnTo>
                <a:lnTo>
                  <a:pt x="113893" y="95954"/>
                </a:lnTo>
                <a:lnTo>
                  <a:pt x="50406" y="59006"/>
                </a:lnTo>
                <a:lnTo>
                  <a:pt x="113817" y="21926"/>
                </a:lnTo>
                <a:lnTo>
                  <a:pt x="115862" y="14147"/>
                </a:lnTo>
                <a:lnTo>
                  <a:pt x="108775" y="2038"/>
                </a:lnTo>
                <a:lnTo>
                  <a:pt x="101003" y="0"/>
                </a:lnTo>
              </a:path>
            </a:pathLst>
          </a:custGeom>
          <a:solidFill>
            <a:srgbClr val="6a3a9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5" name="CustomShape 23"/>
          <p:cNvSpPr/>
          <p:nvPr/>
        </p:nvSpPr>
        <p:spPr>
          <a:xfrm>
            <a:off x="3624480" y="2639160"/>
            <a:ext cx="1778400" cy="294840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6" name="CustomShape 24"/>
          <p:cNvSpPr/>
          <p:nvPr/>
        </p:nvSpPr>
        <p:spPr>
          <a:xfrm>
            <a:off x="3796200" y="2765520"/>
            <a:ext cx="1559880" cy="1440"/>
          </a:xfrm>
          <a:custGeom>
            <a:avLst/>
            <a:gdLst/>
            <a:ahLst/>
            <a:rect l="0" t="0" r="r" b="b"/>
            <a:pathLst>
              <a:path w="1559699" h="1622">
                <a:moveTo>
                  <a:pt x="1559698" y="0"/>
                </a:moveTo>
                <a:lnTo>
                  <a:pt x="0" y="1621"/>
                </a:lnTo>
              </a:path>
            </a:pathLst>
          </a:custGeom>
          <a:noFill/>
          <a:ln w="25560">
            <a:solidFill>
              <a:srgbClr val="6a3a9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7" name="CustomShape 25"/>
          <p:cNvSpPr/>
          <p:nvPr/>
        </p:nvSpPr>
        <p:spPr>
          <a:xfrm>
            <a:off x="3771000" y="2707920"/>
            <a:ext cx="115920" cy="117720"/>
          </a:xfrm>
          <a:custGeom>
            <a:avLst/>
            <a:gdLst/>
            <a:ahLst/>
            <a:rect l="0" t="0" r="r" b="b"/>
            <a:pathLst>
              <a:path w="115964" h="117907">
                <a:moveTo>
                  <a:pt x="101003" y="0"/>
                </a:moveTo>
                <a:lnTo>
                  <a:pt x="0" y="59055"/>
                </a:lnTo>
                <a:lnTo>
                  <a:pt x="101130" y="117906"/>
                </a:lnTo>
                <a:lnTo>
                  <a:pt x="108902" y="115849"/>
                </a:lnTo>
                <a:lnTo>
                  <a:pt x="115963" y="103720"/>
                </a:lnTo>
                <a:lnTo>
                  <a:pt x="113906" y="95948"/>
                </a:lnTo>
                <a:lnTo>
                  <a:pt x="50419" y="59004"/>
                </a:lnTo>
                <a:lnTo>
                  <a:pt x="113830" y="21920"/>
                </a:lnTo>
                <a:lnTo>
                  <a:pt x="115862" y="14147"/>
                </a:lnTo>
                <a:lnTo>
                  <a:pt x="108788" y="2031"/>
                </a:lnTo>
                <a:lnTo>
                  <a:pt x="101003" y="0"/>
                </a:lnTo>
              </a:path>
            </a:pathLst>
          </a:custGeom>
          <a:solidFill>
            <a:srgbClr val="6a3a9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8" name="CustomShape 26"/>
          <p:cNvSpPr/>
          <p:nvPr/>
        </p:nvSpPr>
        <p:spPr>
          <a:xfrm>
            <a:off x="5459400" y="2607840"/>
            <a:ext cx="3430800" cy="1627200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9" name="CustomShape 27"/>
          <p:cNvSpPr/>
          <p:nvPr/>
        </p:nvSpPr>
        <p:spPr>
          <a:xfrm>
            <a:off x="4022640" y="1840320"/>
            <a:ext cx="1098000" cy="633960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0" name="CustomShape 28"/>
          <p:cNvSpPr/>
          <p:nvPr/>
        </p:nvSpPr>
        <p:spPr>
          <a:xfrm>
            <a:off x="228600" y="2571840"/>
            <a:ext cx="3504960" cy="1761840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CustomShape 1"/>
          <p:cNvSpPr/>
          <p:nvPr/>
        </p:nvSpPr>
        <p:spPr>
          <a:xfrm>
            <a:off x="0" y="0"/>
            <a:ext cx="9143640" cy="694800"/>
          </a:xfrm>
          <a:custGeom>
            <a:avLst/>
            <a:gdLst/>
            <a:ahLst/>
            <a:rect l="0" t="0" r="r" b="b"/>
            <a:pathLst>
              <a:path w="9144001" h="695326">
                <a:moveTo>
                  <a:pt x="0" y="0"/>
                </a:moveTo>
                <a:lnTo>
                  <a:pt x="9144000" y="0"/>
                </a:lnTo>
                <a:lnTo>
                  <a:pt x="9144000" y="695325"/>
                </a:lnTo>
                <a:lnTo>
                  <a:pt x="0" y="695325"/>
                </a:lnTo>
                <a:lnTo>
                  <a:pt x="0" y="0"/>
                </a:lnTo>
              </a:path>
            </a:pathLst>
          </a:custGeom>
          <a:solidFill>
            <a:srgbClr val="54b0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2" name="CustomShape 2"/>
          <p:cNvSpPr/>
          <p:nvPr/>
        </p:nvSpPr>
        <p:spPr>
          <a:xfrm>
            <a:off x="8305920" y="0"/>
            <a:ext cx="837720" cy="30132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3" name="TextShape 3"/>
          <p:cNvSpPr txBox="1"/>
          <p:nvPr/>
        </p:nvSpPr>
        <p:spPr>
          <a:xfrm>
            <a:off x="196200" y="181080"/>
            <a:ext cx="8750880" cy="85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Fog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for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OpenStack Setup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Automation</a:t>
            </a:r>
            <a:endParaRPr/>
          </a:p>
        </p:txBody>
      </p:sp>
      <p:sp>
        <p:nvSpPr>
          <p:cNvPr id="1854" name="CustomShape 4"/>
          <p:cNvSpPr/>
          <p:nvPr/>
        </p:nvSpPr>
        <p:spPr>
          <a:xfrm>
            <a:off x="137160" y="802080"/>
            <a:ext cx="8844480" cy="19447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5" name="CustomShape 5"/>
          <p:cNvSpPr/>
          <p:nvPr/>
        </p:nvSpPr>
        <p:spPr>
          <a:xfrm>
            <a:off x="162000" y="827280"/>
            <a:ext cx="8844480" cy="19447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6" name="CustomShape 6"/>
          <p:cNvSpPr/>
          <p:nvPr/>
        </p:nvSpPr>
        <p:spPr>
          <a:xfrm>
            <a:off x="231120" y="864720"/>
            <a:ext cx="8421480" cy="119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trike="noStrike">
                <a:latin typeface="Arial"/>
              </a:rPr>
              <a:t>Cloud Foundry Pre-req setup on</a:t>
            </a:r>
            <a:r>
              <a:rPr b="1" lang="en-IN" strike="noStrike">
                <a:latin typeface="Arial"/>
              </a:rPr>
              <a:t> </a:t>
            </a:r>
            <a:r>
              <a:rPr b="1" lang="en-IN" strike="noStrike">
                <a:latin typeface="Arial"/>
              </a:rPr>
              <a:t>OpenStack: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IN" sz="1400" strike="noStrike">
                <a:solidFill>
                  <a:srgbClr val="008abf"/>
                </a:solidFill>
                <a:latin typeface="Arial"/>
              </a:rPr>
              <a:t>Leverage the open source Fog gem to setup Cloud Foundry requirements in an automated</a:t>
            </a:r>
            <a:r>
              <a:rPr lang="en-IN" sz="14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008abf"/>
                </a:solidFill>
                <a:latin typeface="Arial"/>
              </a:rPr>
              <a:t>manner</a:t>
            </a:r>
            <a:endParaRPr/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IN" sz="1400" strike="noStrike">
                <a:solidFill>
                  <a:srgbClr val="008abf"/>
                </a:solidFill>
                <a:latin typeface="Arial"/>
              </a:rPr>
              <a:t>Setup according to best practices and guidelines – still giving users the flexibility to change if</a:t>
            </a:r>
            <a:r>
              <a:rPr lang="en-IN" sz="14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008abf"/>
                </a:solidFill>
                <a:latin typeface="Arial"/>
              </a:rPr>
              <a:t>desired</a:t>
            </a:r>
            <a:endParaRPr/>
          </a:p>
        </p:txBody>
      </p:sp>
      <p:sp>
        <p:nvSpPr>
          <p:cNvPr id="1857" name="CustomShape 7"/>
          <p:cNvSpPr/>
          <p:nvPr/>
        </p:nvSpPr>
        <p:spPr>
          <a:xfrm>
            <a:off x="3807360" y="2386080"/>
            <a:ext cx="1441080" cy="189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1000" strike="noStrike">
                <a:latin typeface="Arial"/>
              </a:rPr>
              <a:t>Create</a:t>
            </a:r>
            <a:r>
              <a:rPr lang="en-IN" sz="1000" strike="noStrike">
                <a:latin typeface="Arial"/>
              </a:rPr>
              <a:t> </a:t>
            </a:r>
            <a:r>
              <a:rPr lang="en-IN" sz="1000" strike="noStrike">
                <a:latin typeface="Arial"/>
              </a:rPr>
              <a:t>Security  Credentials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IN" sz="1000" strike="noStrike">
                <a:latin typeface="Arial"/>
              </a:rPr>
              <a:t>Create VM configs</a:t>
            </a:r>
            <a:r>
              <a:rPr lang="en-IN" sz="1000" strike="noStrike">
                <a:latin typeface="Arial"/>
              </a:rPr>
              <a:t> </a:t>
            </a:r>
            <a:r>
              <a:rPr lang="en-IN" sz="1000" strike="noStrike">
                <a:latin typeface="Arial"/>
              </a:rPr>
              <a:t>for  </a:t>
            </a:r>
            <a:r>
              <a:rPr lang="en-IN" sz="1000" strike="noStrike">
                <a:latin typeface="Arial"/>
              </a:rPr>
              <a:t>Router, </a:t>
            </a:r>
            <a:r>
              <a:rPr lang="en-IN" sz="1000" strike="noStrike">
                <a:latin typeface="Arial"/>
              </a:rPr>
              <a:t>DEAs, Cloud  </a:t>
            </a:r>
            <a:r>
              <a:rPr lang="en-IN" sz="1000" strike="noStrike">
                <a:latin typeface="Arial"/>
              </a:rPr>
              <a:t>Controller,</a:t>
            </a:r>
            <a:r>
              <a:rPr lang="en-IN" sz="1000" strike="noStrike">
                <a:latin typeface="Arial"/>
              </a:rPr>
              <a:t> </a:t>
            </a:r>
            <a:r>
              <a:rPr lang="en-IN" sz="1000" strike="noStrike">
                <a:latin typeface="Arial"/>
              </a:rPr>
              <a:t>Service</a:t>
            </a:r>
            <a:endParaRPr/>
          </a:p>
          <a:p>
            <a:pPr>
              <a:lnSpc>
                <a:spcPct val="100000"/>
              </a:lnSpc>
            </a:pPr>
            <a:r>
              <a:rPr lang="en-IN" sz="1000" strike="noStrike" u="heavy">
                <a:latin typeface="Arial"/>
              </a:rPr>
              <a:t> </a:t>
            </a:r>
            <a:r>
              <a:rPr lang="en-IN" sz="1000" strike="noStrike" u="heavy">
                <a:latin typeface="Arial"/>
              </a:rPr>
              <a:t>	</a:t>
            </a:r>
            <a:r>
              <a:rPr lang="en-IN" sz="1000" strike="noStrike" u="heavy">
                <a:latin typeface="Arial"/>
              </a:rPr>
              <a:t>Nodes</a:t>
            </a:r>
            <a:r>
              <a:rPr lang="en-IN" sz="1000" strike="noStrike" u="heavy">
                <a:latin typeface="Arial"/>
              </a:rPr>
              <a:t>	</a:t>
            </a:r>
            <a:endParaRPr/>
          </a:p>
          <a:p>
            <a:pPr>
              <a:lnSpc>
                <a:spcPct val="100000"/>
              </a:lnSpc>
            </a:pPr>
            <a:r>
              <a:rPr lang="en-IN" sz="1000" strike="noStrike">
                <a:latin typeface="Arial"/>
              </a:rPr>
              <a:t>Create network  Security</a:t>
            </a:r>
            <a:r>
              <a:rPr lang="en-IN" sz="1000" strike="noStrike">
                <a:latin typeface="Arial"/>
              </a:rPr>
              <a:t> </a:t>
            </a:r>
            <a:r>
              <a:rPr lang="en-IN" sz="1000" strike="noStrike">
                <a:latin typeface="Arial"/>
              </a:rPr>
              <a:t>Rules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IN" sz="1000" strike="noStrike">
                <a:latin typeface="Arial"/>
              </a:rPr>
              <a:t>Setup tenant</a:t>
            </a:r>
            <a:r>
              <a:rPr lang="en-IN" sz="1000" strike="noStrike">
                <a:latin typeface="Arial"/>
              </a:rPr>
              <a:t> </a:t>
            </a:r>
            <a:r>
              <a:rPr lang="en-IN" sz="1000" strike="noStrike">
                <a:latin typeface="Arial"/>
              </a:rPr>
              <a:t>quota</a:t>
            </a:r>
            <a:endParaRPr/>
          </a:p>
        </p:txBody>
      </p:sp>
      <p:sp>
        <p:nvSpPr>
          <p:cNvPr id="1858" name="CustomShape 8"/>
          <p:cNvSpPr/>
          <p:nvPr/>
        </p:nvSpPr>
        <p:spPr>
          <a:xfrm>
            <a:off x="7930080" y="144360"/>
            <a:ext cx="1071360" cy="21384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9" name="CustomShape 9"/>
          <p:cNvSpPr/>
          <p:nvPr/>
        </p:nvSpPr>
        <p:spPr>
          <a:xfrm>
            <a:off x="225720" y="2324520"/>
            <a:ext cx="3513240" cy="223272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0" name="CustomShape 10"/>
          <p:cNvSpPr/>
          <p:nvPr/>
        </p:nvSpPr>
        <p:spPr>
          <a:xfrm>
            <a:off x="5415840" y="2324520"/>
            <a:ext cx="3513240" cy="221148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1" name="CustomShape 11"/>
          <p:cNvSpPr/>
          <p:nvPr/>
        </p:nvSpPr>
        <p:spPr>
          <a:xfrm>
            <a:off x="3790440" y="2581200"/>
            <a:ext cx="1612440" cy="29052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2" name="CustomShape 12"/>
          <p:cNvSpPr/>
          <p:nvPr/>
        </p:nvSpPr>
        <p:spPr>
          <a:xfrm>
            <a:off x="3834720" y="2706840"/>
            <a:ext cx="1395360" cy="360"/>
          </a:xfrm>
          <a:custGeom>
            <a:avLst/>
            <a:gdLst/>
            <a:ahLst/>
            <a:rect l="0" t="0" r="r" b="b"/>
            <a:pathLst>
              <a:path w="1395609" h="1">
                <a:moveTo>
                  <a:pt x="0" y="0"/>
                </a:moveTo>
                <a:lnTo>
                  <a:pt x="1395608" y="0"/>
                </a:lnTo>
              </a:path>
            </a:pathLst>
          </a:custGeom>
          <a:noFill/>
          <a:ln w="25560">
            <a:solidFill>
              <a:srgbClr val="6a3a9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3" name="CustomShape 13"/>
          <p:cNvSpPr/>
          <p:nvPr/>
        </p:nvSpPr>
        <p:spPr>
          <a:xfrm>
            <a:off x="5139720" y="2647800"/>
            <a:ext cx="115920" cy="117720"/>
          </a:xfrm>
          <a:custGeom>
            <a:avLst/>
            <a:gdLst/>
            <a:ahLst/>
            <a:rect l="0" t="0" r="r" b="b"/>
            <a:pathLst>
              <a:path w="115913" h="117907">
                <a:moveTo>
                  <a:pt x="14846" y="0"/>
                </a:moveTo>
                <a:lnTo>
                  <a:pt x="7061" y="2044"/>
                </a:lnTo>
                <a:lnTo>
                  <a:pt x="0" y="14160"/>
                </a:lnTo>
                <a:lnTo>
                  <a:pt x="2044" y="21945"/>
                </a:lnTo>
                <a:lnTo>
                  <a:pt x="65493" y="58953"/>
                </a:lnTo>
                <a:lnTo>
                  <a:pt x="2044" y="95961"/>
                </a:lnTo>
                <a:lnTo>
                  <a:pt x="0" y="103746"/>
                </a:lnTo>
                <a:lnTo>
                  <a:pt x="7061" y="115862"/>
                </a:lnTo>
                <a:lnTo>
                  <a:pt x="14846" y="117906"/>
                </a:lnTo>
                <a:lnTo>
                  <a:pt x="115912" y="58953"/>
                </a:lnTo>
                <a:lnTo>
                  <a:pt x="14846" y="0"/>
                </a:lnTo>
              </a:path>
            </a:pathLst>
          </a:custGeom>
          <a:solidFill>
            <a:srgbClr val="6a3a9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4" name="CustomShape 14"/>
          <p:cNvSpPr/>
          <p:nvPr/>
        </p:nvSpPr>
        <p:spPr>
          <a:xfrm>
            <a:off x="3773880" y="3312720"/>
            <a:ext cx="1612440" cy="294840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5" name="CustomShape 15"/>
          <p:cNvSpPr/>
          <p:nvPr/>
        </p:nvSpPr>
        <p:spPr>
          <a:xfrm>
            <a:off x="5124960" y="3380400"/>
            <a:ext cx="115920" cy="117720"/>
          </a:xfrm>
          <a:custGeom>
            <a:avLst/>
            <a:gdLst/>
            <a:ahLst/>
            <a:rect l="0" t="0" r="r" b="b"/>
            <a:pathLst>
              <a:path w="115901" h="117907">
                <a:moveTo>
                  <a:pt x="14833" y="0"/>
                </a:moveTo>
                <a:lnTo>
                  <a:pt x="7061" y="2044"/>
                </a:lnTo>
                <a:lnTo>
                  <a:pt x="0" y="14160"/>
                </a:lnTo>
                <a:lnTo>
                  <a:pt x="2044" y="21945"/>
                </a:lnTo>
                <a:lnTo>
                  <a:pt x="65493" y="58953"/>
                </a:lnTo>
                <a:lnTo>
                  <a:pt x="2044" y="95973"/>
                </a:lnTo>
                <a:lnTo>
                  <a:pt x="0" y="103746"/>
                </a:lnTo>
                <a:lnTo>
                  <a:pt x="7061" y="115862"/>
                </a:lnTo>
                <a:lnTo>
                  <a:pt x="14833" y="117906"/>
                </a:lnTo>
                <a:lnTo>
                  <a:pt x="115900" y="58953"/>
                </a:lnTo>
                <a:lnTo>
                  <a:pt x="14833" y="0"/>
                </a:lnTo>
              </a:path>
            </a:pathLst>
          </a:custGeom>
          <a:solidFill>
            <a:srgbClr val="6a3a9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6" name="CustomShape 16"/>
          <p:cNvSpPr/>
          <p:nvPr/>
        </p:nvSpPr>
        <p:spPr>
          <a:xfrm>
            <a:off x="3773880" y="3815640"/>
            <a:ext cx="1612440" cy="29484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7" name="CustomShape 17"/>
          <p:cNvSpPr/>
          <p:nvPr/>
        </p:nvSpPr>
        <p:spPr>
          <a:xfrm>
            <a:off x="3820320" y="3944160"/>
            <a:ext cx="1395360" cy="360"/>
          </a:xfrm>
          <a:custGeom>
            <a:avLst/>
            <a:gdLst/>
            <a:ahLst/>
            <a:rect l="0" t="0" r="r" b="b"/>
            <a:pathLst>
              <a:path w="1395610" h="1">
                <a:moveTo>
                  <a:pt x="0" y="0"/>
                </a:moveTo>
                <a:lnTo>
                  <a:pt x="1395609" y="0"/>
                </a:lnTo>
              </a:path>
            </a:pathLst>
          </a:custGeom>
          <a:noFill/>
          <a:ln w="25560">
            <a:solidFill>
              <a:srgbClr val="6a3a9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8" name="CustomShape 18"/>
          <p:cNvSpPr/>
          <p:nvPr/>
        </p:nvSpPr>
        <p:spPr>
          <a:xfrm>
            <a:off x="5124960" y="3885120"/>
            <a:ext cx="115920" cy="117720"/>
          </a:xfrm>
          <a:custGeom>
            <a:avLst/>
            <a:gdLst/>
            <a:ahLst/>
            <a:rect l="0" t="0" r="r" b="b"/>
            <a:pathLst>
              <a:path w="115913" h="117909">
                <a:moveTo>
                  <a:pt x="14846" y="0"/>
                </a:moveTo>
                <a:lnTo>
                  <a:pt x="7073" y="2045"/>
                </a:lnTo>
                <a:lnTo>
                  <a:pt x="0" y="14163"/>
                </a:lnTo>
                <a:lnTo>
                  <a:pt x="2057" y="21940"/>
                </a:lnTo>
                <a:lnTo>
                  <a:pt x="65506" y="58953"/>
                </a:lnTo>
                <a:lnTo>
                  <a:pt x="2057" y="95967"/>
                </a:lnTo>
                <a:lnTo>
                  <a:pt x="0" y="103745"/>
                </a:lnTo>
                <a:lnTo>
                  <a:pt x="7073" y="115862"/>
                </a:lnTo>
                <a:lnTo>
                  <a:pt x="14846" y="117908"/>
                </a:lnTo>
                <a:lnTo>
                  <a:pt x="115912" y="58953"/>
                </a:lnTo>
                <a:lnTo>
                  <a:pt x="14846" y="0"/>
                </a:lnTo>
              </a:path>
            </a:pathLst>
          </a:custGeom>
          <a:solidFill>
            <a:srgbClr val="6a3a9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9" name="CustomShape 19"/>
          <p:cNvSpPr/>
          <p:nvPr/>
        </p:nvSpPr>
        <p:spPr>
          <a:xfrm>
            <a:off x="3819600" y="4235400"/>
            <a:ext cx="1612440" cy="290520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0" name="CustomShape 20"/>
          <p:cNvSpPr/>
          <p:nvPr/>
        </p:nvSpPr>
        <p:spPr>
          <a:xfrm>
            <a:off x="3863880" y="4360320"/>
            <a:ext cx="1395360" cy="360"/>
          </a:xfrm>
          <a:custGeom>
            <a:avLst/>
            <a:gdLst/>
            <a:ahLst/>
            <a:rect l="0" t="0" r="r" b="b"/>
            <a:pathLst>
              <a:path w="1395610" h="1">
                <a:moveTo>
                  <a:pt x="0" y="0"/>
                </a:moveTo>
                <a:lnTo>
                  <a:pt x="1395609" y="0"/>
                </a:lnTo>
              </a:path>
            </a:pathLst>
          </a:custGeom>
          <a:noFill/>
          <a:ln w="25560">
            <a:solidFill>
              <a:srgbClr val="6a3a9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1" name="CustomShape 21"/>
          <p:cNvSpPr/>
          <p:nvPr/>
        </p:nvSpPr>
        <p:spPr>
          <a:xfrm>
            <a:off x="5168880" y="4301280"/>
            <a:ext cx="115920" cy="117720"/>
          </a:xfrm>
          <a:custGeom>
            <a:avLst/>
            <a:gdLst/>
            <a:ahLst/>
            <a:rect l="0" t="0" r="r" b="b"/>
            <a:pathLst>
              <a:path w="115913" h="117909">
                <a:moveTo>
                  <a:pt x="14846" y="0"/>
                </a:moveTo>
                <a:lnTo>
                  <a:pt x="7061" y="2045"/>
                </a:lnTo>
                <a:lnTo>
                  <a:pt x="0" y="14163"/>
                </a:lnTo>
                <a:lnTo>
                  <a:pt x="2044" y="21939"/>
                </a:lnTo>
                <a:lnTo>
                  <a:pt x="65493" y="58953"/>
                </a:lnTo>
                <a:lnTo>
                  <a:pt x="2044" y="95967"/>
                </a:lnTo>
                <a:lnTo>
                  <a:pt x="0" y="103745"/>
                </a:lnTo>
                <a:lnTo>
                  <a:pt x="7061" y="115862"/>
                </a:lnTo>
                <a:lnTo>
                  <a:pt x="14846" y="117908"/>
                </a:lnTo>
                <a:lnTo>
                  <a:pt x="115912" y="58953"/>
                </a:lnTo>
                <a:lnTo>
                  <a:pt x="14846" y="0"/>
                </a:lnTo>
              </a:path>
            </a:pathLst>
          </a:custGeom>
          <a:solidFill>
            <a:srgbClr val="6a3a9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2" name="CustomShape 22"/>
          <p:cNvSpPr/>
          <p:nvPr/>
        </p:nvSpPr>
        <p:spPr>
          <a:xfrm>
            <a:off x="4022640" y="1840320"/>
            <a:ext cx="1098000" cy="633960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3" name="CustomShape 23"/>
          <p:cNvSpPr/>
          <p:nvPr/>
        </p:nvSpPr>
        <p:spPr>
          <a:xfrm>
            <a:off x="5430960" y="2584080"/>
            <a:ext cx="3459960" cy="1676160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4" name="CustomShape 24"/>
          <p:cNvSpPr/>
          <p:nvPr/>
        </p:nvSpPr>
        <p:spPr>
          <a:xfrm>
            <a:off x="228600" y="2571840"/>
            <a:ext cx="3504960" cy="1761840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CustomShape 1"/>
          <p:cNvSpPr/>
          <p:nvPr/>
        </p:nvSpPr>
        <p:spPr>
          <a:xfrm>
            <a:off x="0" y="0"/>
            <a:ext cx="9143640" cy="694800"/>
          </a:xfrm>
          <a:custGeom>
            <a:avLst/>
            <a:gdLst/>
            <a:ahLst/>
            <a:rect l="0" t="0" r="r" b="b"/>
            <a:pathLst>
              <a:path w="9144001" h="695326">
                <a:moveTo>
                  <a:pt x="0" y="0"/>
                </a:moveTo>
                <a:lnTo>
                  <a:pt x="9144000" y="0"/>
                </a:lnTo>
                <a:lnTo>
                  <a:pt x="9144000" y="695325"/>
                </a:lnTo>
                <a:lnTo>
                  <a:pt x="0" y="695325"/>
                </a:lnTo>
                <a:lnTo>
                  <a:pt x="0" y="0"/>
                </a:lnTo>
              </a:path>
            </a:pathLst>
          </a:custGeom>
          <a:solidFill>
            <a:srgbClr val="54b0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6" name="CustomShape 2"/>
          <p:cNvSpPr/>
          <p:nvPr/>
        </p:nvSpPr>
        <p:spPr>
          <a:xfrm>
            <a:off x="8305920" y="0"/>
            <a:ext cx="837720" cy="30132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7" name="TextShape 3"/>
          <p:cNvSpPr txBox="1"/>
          <p:nvPr/>
        </p:nvSpPr>
        <p:spPr>
          <a:xfrm>
            <a:off x="196200" y="181080"/>
            <a:ext cx="8750880" cy="85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Fog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for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Datapower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VM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Setup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Automation</a:t>
            </a:r>
            <a:endParaRPr/>
          </a:p>
        </p:txBody>
      </p:sp>
      <p:sp>
        <p:nvSpPr>
          <p:cNvPr id="1878" name="CustomShape 4"/>
          <p:cNvSpPr/>
          <p:nvPr/>
        </p:nvSpPr>
        <p:spPr>
          <a:xfrm>
            <a:off x="137160" y="802080"/>
            <a:ext cx="8844480" cy="16704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9" name="CustomShape 5"/>
          <p:cNvSpPr/>
          <p:nvPr/>
        </p:nvSpPr>
        <p:spPr>
          <a:xfrm>
            <a:off x="162000" y="827280"/>
            <a:ext cx="8844480" cy="16704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0" name="CustomShape 6"/>
          <p:cNvSpPr/>
          <p:nvPr/>
        </p:nvSpPr>
        <p:spPr>
          <a:xfrm>
            <a:off x="231120" y="864720"/>
            <a:ext cx="7008120" cy="98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trike="noStrike">
                <a:latin typeface="Arial"/>
              </a:rPr>
              <a:t>Datapower setup on</a:t>
            </a:r>
            <a:r>
              <a:rPr b="1" lang="en-IN" strike="noStrike">
                <a:latin typeface="Arial"/>
              </a:rPr>
              <a:t> </a:t>
            </a:r>
            <a:r>
              <a:rPr b="1" lang="en-IN" strike="noStrike">
                <a:latin typeface="Arial"/>
              </a:rPr>
              <a:t>OpenStack: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IN" sz="1400" strike="noStrike">
                <a:solidFill>
                  <a:srgbClr val="008abf"/>
                </a:solidFill>
                <a:latin typeface="Arial"/>
              </a:rPr>
              <a:t>Leverage fog Neutron and Nova support to provision and configure Datapower</a:t>
            </a:r>
            <a:r>
              <a:rPr lang="en-IN" sz="14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008abf"/>
                </a:solidFill>
                <a:latin typeface="Arial"/>
              </a:rPr>
              <a:t>VM</a:t>
            </a:r>
            <a:endParaRPr/>
          </a:p>
        </p:txBody>
      </p:sp>
      <p:sp>
        <p:nvSpPr>
          <p:cNvPr id="1881" name="CustomShape 7"/>
          <p:cNvSpPr/>
          <p:nvPr/>
        </p:nvSpPr>
        <p:spPr>
          <a:xfrm>
            <a:off x="3965040" y="2312640"/>
            <a:ext cx="1323000" cy="206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1000" strike="noStrike">
                <a:latin typeface="Arial"/>
              </a:rPr>
              <a:t>Create Neutron port  requesting multiple</a:t>
            </a:r>
            <a:r>
              <a:rPr lang="en-IN" sz="1000" strike="noStrike">
                <a:latin typeface="Arial"/>
              </a:rPr>
              <a:t> </a:t>
            </a:r>
            <a:r>
              <a:rPr lang="en-IN" sz="1000" strike="noStrike">
                <a:latin typeface="Arial"/>
              </a:rPr>
              <a:t>IP  addresses from  DHCP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IN" sz="1000" strike="noStrike">
                <a:latin typeface="Arial"/>
              </a:rPr>
              <a:t>Call Nova compute</a:t>
            </a:r>
            <a:r>
              <a:rPr lang="en-IN" sz="1000" strike="noStrike">
                <a:latin typeface="Arial"/>
              </a:rPr>
              <a:t> </a:t>
            </a:r>
            <a:r>
              <a:rPr lang="en-IN" sz="1000" strike="noStrike">
                <a:latin typeface="Arial"/>
              </a:rPr>
              <a:t>to  provision a VM with  that</a:t>
            </a:r>
            <a:r>
              <a:rPr lang="en-IN" sz="1000" strike="noStrike">
                <a:latin typeface="Arial"/>
              </a:rPr>
              <a:t> </a:t>
            </a:r>
            <a:r>
              <a:rPr lang="en-IN" sz="1000" strike="noStrike">
                <a:latin typeface="Arial"/>
              </a:rPr>
              <a:t>port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IN" sz="1000" strike="noStrike">
                <a:latin typeface="Arial"/>
              </a:rPr>
              <a:t>Pass Metadata file</a:t>
            </a:r>
            <a:r>
              <a:rPr lang="en-IN" sz="1000" strike="noStrike">
                <a:latin typeface="Arial"/>
              </a:rPr>
              <a:t> </a:t>
            </a:r>
            <a:r>
              <a:rPr lang="en-IN" sz="1000" strike="noStrike">
                <a:latin typeface="Arial"/>
              </a:rPr>
              <a:t>to  persist those Ips to  VM`s ethernet  interface</a:t>
            </a:r>
            <a:endParaRPr/>
          </a:p>
        </p:txBody>
      </p:sp>
      <p:sp>
        <p:nvSpPr>
          <p:cNvPr id="1882" name="CustomShape 8"/>
          <p:cNvSpPr/>
          <p:nvPr/>
        </p:nvSpPr>
        <p:spPr>
          <a:xfrm>
            <a:off x="7930080" y="144360"/>
            <a:ext cx="1071360" cy="21384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3" name="CustomShape 9"/>
          <p:cNvSpPr/>
          <p:nvPr/>
        </p:nvSpPr>
        <p:spPr>
          <a:xfrm>
            <a:off x="225720" y="2324520"/>
            <a:ext cx="3513240" cy="223272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4" name="CustomShape 10"/>
          <p:cNvSpPr/>
          <p:nvPr/>
        </p:nvSpPr>
        <p:spPr>
          <a:xfrm>
            <a:off x="5415840" y="2324520"/>
            <a:ext cx="3513240" cy="221148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5" name="CustomShape 11"/>
          <p:cNvSpPr/>
          <p:nvPr/>
        </p:nvSpPr>
        <p:spPr>
          <a:xfrm>
            <a:off x="3765600" y="2826360"/>
            <a:ext cx="1612440" cy="29484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6" name="CustomShape 12"/>
          <p:cNvSpPr/>
          <p:nvPr/>
        </p:nvSpPr>
        <p:spPr>
          <a:xfrm>
            <a:off x="3809880" y="2952720"/>
            <a:ext cx="1395360" cy="360"/>
          </a:xfrm>
          <a:custGeom>
            <a:avLst/>
            <a:gdLst/>
            <a:ahLst/>
            <a:rect l="0" t="0" r="r" b="b"/>
            <a:pathLst>
              <a:path w="1395610" h="1">
                <a:moveTo>
                  <a:pt x="0" y="0"/>
                </a:moveTo>
                <a:lnTo>
                  <a:pt x="1395609" y="0"/>
                </a:lnTo>
              </a:path>
            </a:pathLst>
          </a:custGeom>
          <a:noFill/>
          <a:ln w="25560">
            <a:solidFill>
              <a:srgbClr val="6a3a9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7" name="CustomShape 13"/>
          <p:cNvSpPr/>
          <p:nvPr/>
        </p:nvSpPr>
        <p:spPr>
          <a:xfrm>
            <a:off x="5114880" y="2893680"/>
            <a:ext cx="115920" cy="117720"/>
          </a:xfrm>
          <a:custGeom>
            <a:avLst/>
            <a:gdLst/>
            <a:ahLst/>
            <a:rect l="0" t="0" r="r" b="b"/>
            <a:pathLst>
              <a:path w="115913" h="117907">
                <a:moveTo>
                  <a:pt x="14846" y="0"/>
                </a:moveTo>
                <a:lnTo>
                  <a:pt x="7073" y="2044"/>
                </a:lnTo>
                <a:lnTo>
                  <a:pt x="0" y="14160"/>
                </a:lnTo>
                <a:lnTo>
                  <a:pt x="2044" y="21945"/>
                </a:lnTo>
                <a:lnTo>
                  <a:pt x="65506" y="58953"/>
                </a:lnTo>
                <a:lnTo>
                  <a:pt x="2044" y="95973"/>
                </a:lnTo>
                <a:lnTo>
                  <a:pt x="0" y="103746"/>
                </a:lnTo>
                <a:lnTo>
                  <a:pt x="7073" y="115862"/>
                </a:lnTo>
                <a:lnTo>
                  <a:pt x="14846" y="117906"/>
                </a:lnTo>
                <a:lnTo>
                  <a:pt x="115912" y="58953"/>
                </a:lnTo>
                <a:lnTo>
                  <a:pt x="14846" y="0"/>
                </a:lnTo>
              </a:path>
            </a:pathLst>
          </a:custGeom>
          <a:solidFill>
            <a:srgbClr val="6a3a9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8" name="CustomShape 14"/>
          <p:cNvSpPr/>
          <p:nvPr/>
        </p:nvSpPr>
        <p:spPr>
          <a:xfrm>
            <a:off x="3840480" y="3512160"/>
            <a:ext cx="1612440" cy="294840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9" name="CustomShape 15"/>
          <p:cNvSpPr/>
          <p:nvPr/>
        </p:nvSpPr>
        <p:spPr>
          <a:xfrm>
            <a:off x="3886200" y="3638520"/>
            <a:ext cx="1395360" cy="360"/>
          </a:xfrm>
          <a:custGeom>
            <a:avLst/>
            <a:gdLst/>
            <a:ahLst/>
            <a:rect l="0" t="0" r="r" b="b"/>
            <a:pathLst>
              <a:path w="1395610" h="1">
                <a:moveTo>
                  <a:pt x="0" y="0"/>
                </a:moveTo>
                <a:lnTo>
                  <a:pt x="1395609" y="0"/>
                </a:lnTo>
              </a:path>
            </a:pathLst>
          </a:custGeom>
          <a:noFill/>
          <a:ln w="25560">
            <a:solidFill>
              <a:srgbClr val="6a3a9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0" name="CustomShape 16"/>
          <p:cNvSpPr/>
          <p:nvPr/>
        </p:nvSpPr>
        <p:spPr>
          <a:xfrm>
            <a:off x="5191200" y="3579480"/>
            <a:ext cx="115920" cy="117720"/>
          </a:xfrm>
          <a:custGeom>
            <a:avLst/>
            <a:gdLst/>
            <a:ahLst/>
            <a:rect l="0" t="0" r="r" b="b"/>
            <a:pathLst>
              <a:path w="115913" h="117907">
                <a:moveTo>
                  <a:pt x="14846" y="0"/>
                </a:moveTo>
                <a:lnTo>
                  <a:pt x="7073" y="2044"/>
                </a:lnTo>
                <a:lnTo>
                  <a:pt x="0" y="14160"/>
                </a:lnTo>
                <a:lnTo>
                  <a:pt x="2044" y="21945"/>
                </a:lnTo>
                <a:lnTo>
                  <a:pt x="65506" y="58953"/>
                </a:lnTo>
                <a:lnTo>
                  <a:pt x="2044" y="95973"/>
                </a:lnTo>
                <a:lnTo>
                  <a:pt x="0" y="103746"/>
                </a:lnTo>
                <a:lnTo>
                  <a:pt x="7073" y="115862"/>
                </a:lnTo>
                <a:lnTo>
                  <a:pt x="14846" y="117906"/>
                </a:lnTo>
                <a:lnTo>
                  <a:pt x="115912" y="58953"/>
                </a:lnTo>
                <a:lnTo>
                  <a:pt x="14846" y="0"/>
                </a:lnTo>
              </a:path>
            </a:pathLst>
          </a:custGeom>
          <a:solidFill>
            <a:srgbClr val="6a3a9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1" name="CustomShape 17"/>
          <p:cNvSpPr/>
          <p:nvPr/>
        </p:nvSpPr>
        <p:spPr>
          <a:xfrm>
            <a:off x="3840480" y="4351680"/>
            <a:ext cx="1612440" cy="29052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2" name="CustomShape 18"/>
          <p:cNvSpPr/>
          <p:nvPr/>
        </p:nvSpPr>
        <p:spPr>
          <a:xfrm>
            <a:off x="3886200" y="4476600"/>
            <a:ext cx="1395360" cy="360"/>
          </a:xfrm>
          <a:custGeom>
            <a:avLst/>
            <a:gdLst/>
            <a:ahLst/>
            <a:rect l="0" t="0" r="r" b="b"/>
            <a:pathLst>
              <a:path w="1395610" h="1">
                <a:moveTo>
                  <a:pt x="0" y="0"/>
                </a:moveTo>
                <a:lnTo>
                  <a:pt x="1395609" y="0"/>
                </a:lnTo>
              </a:path>
            </a:pathLst>
          </a:custGeom>
          <a:noFill/>
          <a:ln w="25560">
            <a:solidFill>
              <a:srgbClr val="6a3a9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3" name="CustomShape 19"/>
          <p:cNvSpPr/>
          <p:nvPr/>
        </p:nvSpPr>
        <p:spPr>
          <a:xfrm>
            <a:off x="5191200" y="4417920"/>
            <a:ext cx="115920" cy="117720"/>
          </a:xfrm>
          <a:custGeom>
            <a:avLst/>
            <a:gdLst/>
            <a:ahLst/>
            <a:rect l="0" t="0" r="r" b="b"/>
            <a:pathLst>
              <a:path w="115913" h="117910">
                <a:moveTo>
                  <a:pt x="14846" y="0"/>
                </a:moveTo>
                <a:lnTo>
                  <a:pt x="7073" y="2047"/>
                </a:lnTo>
                <a:lnTo>
                  <a:pt x="0" y="14164"/>
                </a:lnTo>
                <a:lnTo>
                  <a:pt x="2044" y="21940"/>
                </a:lnTo>
                <a:lnTo>
                  <a:pt x="65506" y="58954"/>
                </a:lnTo>
                <a:lnTo>
                  <a:pt x="2044" y="95968"/>
                </a:lnTo>
                <a:lnTo>
                  <a:pt x="0" y="103745"/>
                </a:lnTo>
                <a:lnTo>
                  <a:pt x="7073" y="115862"/>
                </a:lnTo>
                <a:lnTo>
                  <a:pt x="14846" y="117909"/>
                </a:lnTo>
                <a:lnTo>
                  <a:pt x="115912" y="58954"/>
                </a:lnTo>
                <a:lnTo>
                  <a:pt x="14846" y="0"/>
                </a:lnTo>
              </a:path>
            </a:pathLst>
          </a:custGeom>
          <a:solidFill>
            <a:srgbClr val="6a3a9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4" name="CustomShape 20"/>
          <p:cNvSpPr/>
          <p:nvPr/>
        </p:nvSpPr>
        <p:spPr>
          <a:xfrm>
            <a:off x="3962520" y="1809720"/>
            <a:ext cx="1098000" cy="633960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5" name="CustomShape 21"/>
          <p:cNvSpPr/>
          <p:nvPr/>
        </p:nvSpPr>
        <p:spPr>
          <a:xfrm>
            <a:off x="5430960" y="2584080"/>
            <a:ext cx="3459960" cy="1676160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6" name="CustomShape 22"/>
          <p:cNvSpPr/>
          <p:nvPr/>
        </p:nvSpPr>
        <p:spPr>
          <a:xfrm>
            <a:off x="228600" y="2571840"/>
            <a:ext cx="3504960" cy="1761840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CustomShape 1"/>
          <p:cNvSpPr/>
          <p:nvPr/>
        </p:nvSpPr>
        <p:spPr>
          <a:xfrm>
            <a:off x="0" y="0"/>
            <a:ext cx="9143640" cy="694800"/>
          </a:xfrm>
          <a:custGeom>
            <a:avLst/>
            <a:gdLst/>
            <a:ahLst/>
            <a:rect l="0" t="0" r="r" b="b"/>
            <a:pathLst>
              <a:path w="9144001" h="695326">
                <a:moveTo>
                  <a:pt x="0" y="0"/>
                </a:moveTo>
                <a:lnTo>
                  <a:pt x="9144000" y="0"/>
                </a:lnTo>
                <a:lnTo>
                  <a:pt x="9144000" y="695325"/>
                </a:lnTo>
                <a:lnTo>
                  <a:pt x="0" y="695325"/>
                </a:lnTo>
                <a:lnTo>
                  <a:pt x="0" y="0"/>
                </a:lnTo>
              </a:path>
            </a:pathLst>
          </a:custGeom>
          <a:solidFill>
            <a:srgbClr val="54b0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8" name="CustomShape 2"/>
          <p:cNvSpPr/>
          <p:nvPr/>
        </p:nvSpPr>
        <p:spPr>
          <a:xfrm>
            <a:off x="8305920" y="0"/>
            <a:ext cx="837720" cy="30132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9" name="TextShape 3"/>
          <p:cNvSpPr txBox="1"/>
          <p:nvPr/>
        </p:nvSpPr>
        <p:spPr>
          <a:xfrm>
            <a:off x="196200" y="181080"/>
            <a:ext cx="8750880" cy="85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BOSH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and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Ruby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for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Cloud Foundry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Deployment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Automation</a:t>
            </a:r>
            <a:endParaRPr/>
          </a:p>
        </p:txBody>
      </p:sp>
      <p:sp>
        <p:nvSpPr>
          <p:cNvPr id="1900" name="CustomShape 4"/>
          <p:cNvSpPr/>
          <p:nvPr/>
        </p:nvSpPr>
        <p:spPr>
          <a:xfrm>
            <a:off x="137160" y="340920"/>
            <a:ext cx="8844480" cy="203616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1" name="CustomShape 5"/>
          <p:cNvSpPr/>
          <p:nvPr/>
        </p:nvSpPr>
        <p:spPr>
          <a:xfrm>
            <a:off x="162000" y="365760"/>
            <a:ext cx="8844480" cy="203616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2" name="CustomShape 6"/>
          <p:cNvSpPr/>
          <p:nvPr/>
        </p:nvSpPr>
        <p:spPr>
          <a:xfrm>
            <a:off x="7930080" y="144360"/>
            <a:ext cx="1071360" cy="21384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3" name="CustomShape 7"/>
          <p:cNvSpPr/>
          <p:nvPr/>
        </p:nvSpPr>
        <p:spPr>
          <a:xfrm>
            <a:off x="225720" y="2351160"/>
            <a:ext cx="3513240" cy="223272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4" name="CustomShape 8"/>
          <p:cNvSpPr/>
          <p:nvPr/>
        </p:nvSpPr>
        <p:spPr>
          <a:xfrm>
            <a:off x="5415840" y="2351160"/>
            <a:ext cx="3513240" cy="221148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5" name="CustomShape 9"/>
          <p:cNvSpPr/>
          <p:nvPr/>
        </p:nvSpPr>
        <p:spPr>
          <a:xfrm>
            <a:off x="3744720" y="2585160"/>
            <a:ext cx="1612440" cy="29052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6" name="CustomShape 10"/>
          <p:cNvSpPr/>
          <p:nvPr/>
        </p:nvSpPr>
        <p:spPr>
          <a:xfrm>
            <a:off x="3789720" y="2711520"/>
            <a:ext cx="1395360" cy="360"/>
          </a:xfrm>
          <a:custGeom>
            <a:avLst/>
            <a:gdLst/>
            <a:ahLst/>
            <a:rect l="0" t="0" r="r" b="b"/>
            <a:pathLst>
              <a:path w="1395609" h="1">
                <a:moveTo>
                  <a:pt x="0" y="0"/>
                </a:moveTo>
                <a:lnTo>
                  <a:pt x="1395608" y="0"/>
                </a:lnTo>
              </a:path>
            </a:pathLst>
          </a:custGeom>
          <a:noFill/>
          <a:ln w="25560">
            <a:solidFill>
              <a:srgbClr val="6a3a9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7" name="CustomShape 11"/>
          <p:cNvSpPr/>
          <p:nvPr/>
        </p:nvSpPr>
        <p:spPr>
          <a:xfrm>
            <a:off x="5094720" y="2652840"/>
            <a:ext cx="115920" cy="117720"/>
          </a:xfrm>
          <a:custGeom>
            <a:avLst/>
            <a:gdLst/>
            <a:ahLst/>
            <a:rect l="0" t="0" r="r" b="b"/>
            <a:pathLst>
              <a:path w="115901" h="117907">
                <a:moveTo>
                  <a:pt x="14833" y="0"/>
                </a:moveTo>
                <a:lnTo>
                  <a:pt x="7061" y="2044"/>
                </a:lnTo>
                <a:lnTo>
                  <a:pt x="0" y="14173"/>
                </a:lnTo>
                <a:lnTo>
                  <a:pt x="2044" y="21945"/>
                </a:lnTo>
                <a:lnTo>
                  <a:pt x="65493" y="58953"/>
                </a:lnTo>
                <a:lnTo>
                  <a:pt x="2044" y="95973"/>
                </a:lnTo>
                <a:lnTo>
                  <a:pt x="0" y="103746"/>
                </a:lnTo>
                <a:lnTo>
                  <a:pt x="7061" y="115862"/>
                </a:lnTo>
                <a:lnTo>
                  <a:pt x="14833" y="117906"/>
                </a:lnTo>
                <a:lnTo>
                  <a:pt x="115900" y="58953"/>
                </a:lnTo>
                <a:lnTo>
                  <a:pt x="14833" y="0"/>
                </a:lnTo>
              </a:path>
            </a:pathLst>
          </a:custGeom>
          <a:solidFill>
            <a:srgbClr val="6a3a9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8" name="CustomShape 12"/>
          <p:cNvSpPr/>
          <p:nvPr/>
        </p:nvSpPr>
        <p:spPr>
          <a:xfrm>
            <a:off x="3773880" y="3171240"/>
            <a:ext cx="1612440" cy="290520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9" name="CustomShape 13"/>
          <p:cNvSpPr/>
          <p:nvPr/>
        </p:nvSpPr>
        <p:spPr>
          <a:xfrm>
            <a:off x="3820320" y="3296160"/>
            <a:ext cx="1395360" cy="360"/>
          </a:xfrm>
          <a:custGeom>
            <a:avLst/>
            <a:gdLst/>
            <a:ahLst/>
            <a:rect l="0" t="0" r="r" b="b"/>
            <a:pathLst>
              <a:path w="1395610" h="1">
                <a:moveTo>
                  <a:pt x="0" y="0"/>
                </a:moveTo>
                <a:lnTo>
                  <a:pt x="1395609" y="0"/>
                </a:lnTo>
              </a:path>
            </a:pathLst>
          </a:custGeom>
          <a:noFill/>
          <a:ln w="25560">
            <a:solidFill>
              <a:srgbClr val="6a3a9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0" name="CustomShape 14"/>
          <p:cNvSpPr/>
          <p:nvPr/>
        </p:nvSpPr>
        <p:spPr>
          <a:xfrm>
            <a:off x="5124960" y="3237120"/>
            <a:ext cx="115920" cy="117720"/>
          </a:xfrm>
          <a:custGeom>
            <a:avLst/>
            <a:gdLst/>
            <a:ahLst/>
            <a:rect l="0" t="0" r="r" b="b"/>
            <a:pathLst>
              <a:path w="115913" h="117907">
                <a:moveTo>
                  <a:pt x="14846" y="0"/>
                </a:moveTo>
                <a:lnTo>
                  <a:pt x="7073" y="2044"/>
                </a:lnTo>
                <a:lnTo>
                  <a:pt x="0" y="14160"/>
                </a:lnTo>
                <a:lnTo>
                  <a:pt x="2057" y="21932"/>
                </a:lnTo>
                <a:lnTo>
                  <a:pt x="65506" y="58953"/>
                </a:lnTo>
                <a:lnTo>
                  <a:pt x="2057" y="95973"/>
                </a:lnTo>
                <a:lnTo>
                  <a:pt x="0" y="103746"/>
                </a:lnTo>
                <a:lnTo>
                  <a:pt x="7073" y="115862"/>
                </a:lnTo>
                <a:lnTo>
                  <a:pt x="14846" y="117906"/>
                </a:lnTo>
                <a:lnTo>
                  <a:pt x="115912" y="58953"/>
                </a:lnTo>
                <a:lnTo>
                  <a:pt x="14846" y="0"/>
                </a:lnTo>
              </a:path>
            </a:pathLst>
          </a:custGeom>
          <a:solidFill>
            <a:srgbClr val="6a3a9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1" name="CustomShape 15"/>
          <p:cNvSpPr/>
          <p:nvPr/>
        </p:nvSpPr>
        <p:spPr>
          <a:xfrm>
            <a:off x="3790440" y="3479040"/>
            <a:ext cx="1612440" cy="29484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2" name="CustomShape 16"/>
          <p:cNvSpPr/>
          <p:nvPr/>
        </p:nvSpPr>
        <p:spPr>
          <a:xfrm>
            <a:off x="3834720" y="3605400"/>
            <a:ext cx="1395360" cy="360"/>
          </a:xfrm>
          <a:custGeom>
            <a:avLst/>
            <a:gdLst/>
            <a:ahLst/>
            <a:rect l="0" t="0" r="r" b="b"/>
            <a:pathLst>
              <a:path w="1395609" h="1">
                <a:moveTo>
                  <a:pt x="0" y="0"/>
                </a:moveTo>
                <a:lnTo>
                  <a:pt x="1395608" y="0"/>
                </a:lnTo>
              </a:path>
            </a:pathLst>
          </a:custGeom>
          <a:noFill/>
          <a:ln w="25560">
            <a:solidFill>
              <a:srgbClr val="6a3a9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3" name="CustomShape 17"/>
          <p:cNvSpPr/>
          <p:nvPr/>
        </p:nvSpPr>
        <p:spPr>
          <a:xfrm>
            <a:off x="5139720" y="3546720"/>
            <a:ext cx="115920" cy="117720"/>
          </a:xfrm>
          <a:custGeom>
            <a:avLst/>
            <a:gdLst/>
            <a:ahLst/>
            <a:rect l="0" t="0" r="r" b="b"/>
            <a:pathLst>
              <a:path w="115913" h="117907">
                <a:moveTo>
                  <a:pt x="14846" y="0"/>
                </a:moveTo>
                <a:lnTo>
                  <a:pt x="7061" y="2044"/>
                </a:lnTo>
                <a:lnTo>
                  <a:pt x="0" y="14173"/>
                </a:lnTo>
                <a:lnTo>
                  <a:pt x="2044" y="21945"/>
                </a:lnTo>
                <a:lnTo>
                  <a:pt x="65493" y="58966"/>
                </a:lnTo>
                <a:lnTo>
                  <a:pt x="2044" y="95973"/>
                </a:lnTo>
                <a:lnTo>
                  <a:pt x="0" y="103746"/>
                </a:lnTo>
                <a:lnTo>
                  <a:pt x="7061" y="115862"/>
                </a:lnTo>
                <a:lnTo>
                  <a:pt x="14846" y="117906"/>
                </a:lnTo>
                <a:lnTo>
                  <a:pt x="115912" y="58966"/>
                </a:lnTo>
                <a:lnTo>
                  <a:pt x="14846" y="0"/>
                </a:lnTo>
              </a:path>
            </a:pathLst>
          </a:custGeom>
          <a:solidFill>
            <a:srgbClr val="6a3a9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4" name="CustomShape 18"/>
          <p:cNvSpPr/>
          <p:nvPr/>
        </p:nvSpPr>
        <p:spPr>
          <a:xfrm>
            <a:off x="3786480" y="4069080"/>
            <a:ext cx="1612440" cy="290520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5" name="CustomShape 19"/>
          <p:cNvSpPr/>
          <p:nvPr/>
        </p:nvSpPr>
        <p:spPr>
          <a:xfrm>
            <a:off x="3831840" y="4194720"/>
            <a:ext cx="1395360" cy="360"/>
          </a:xfrm>
          <a:custGeom>
            <a:avLst/>
            <a:gdLst/>
            <a:ahLst/>
            <a:rect l="0" t="0" r="r" b="b"/>
            <a:pathLst>
              <a:path w="1395610" h="1">
                <a:moveTo>
                  <a:pt x="0" y="0"/>
                </a:moveTo>
                <a:lnTo>
                  <a:pt x="1395609" y="0"/>
                </a:lnTo>
              </a:path>
            </a:pathLst>
          </a:custGeom>
          <a:noFill/>
          <a:ln w="25560">
            <a:solidFill>
              <a:srgbClr val="6a3a9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6" name="CustomShape 20"/>
          <p:cNvSpPr/>
          <p:nvPr/>
        </p:nvSpPr>
        <p:spPr>
          <a:xfrm>
            <a:off x="5136840" y="4136040"/>
            <a:ext cx="115920" cy="117720"/>
          </a:xfrm>
          <a:custGeom>
            <a:avLst/>
            <a:gdLst/>
            <a:ahLst/>
            <a:rect l="0" t="0" r="r" b="b"/>
            <a:pathLst>
              <a:path w="115913" h="117909">
                <a:moveTo>
                  <a:pt x="14846" y="0"/>
                </a:moveTo>
                <a:lnTo>
                  <a:pt x="7061" y="2047"/>
                </a:lnTo>
                <a:lnTo>
                  <a:pt x="0" y="14164"/>
                </a:lnTo>
                <a:lnTo>
                  <a:pt x="2044" y="21940"/>
                </a:lnTo>
                <a:lnTo>
                  <a:pt x="65493" y="58954"/>
                </a:lnTo>
                <a:lnTo>
                  <a:pt x="2044" y="95968"/>
                </a:lnTo>
                <a:lnTo>
                  <a:pt x="0" y="103745"/>
                </a:lnTo>
                <a:lnTo>
                  <a:pt x="7061" y="115862"/>
                </a:lnTo>
                <a:lnTo>
                  <a:pt x="14846" y="117908"/>
                </a:lnTo>
                <a:lnTo>
                  <a:pt x="115912" y="58954"/>
                </a:lnTo>
                <a:lnTo>
                  <a:pt x="14846" y="0"/>
                </a:lnTo>
              </a:path>
            </a:pathLst>
          </a:custGeom>
          <a:solidFill>
            <a:srgbClr val="6a3a9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7" name="CustomShape 21"/>
          <p:cNvSpPr/>
          <p:nvPr/>
        </p:nvSpPr>
        <p:spPr>
          <a:xfrm>
            <a:off x="5433120" y="2647800"/>
            <a:ext cx="3474720" cy="1627200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8" name="CustomShape 22"/>
          <p:cNvSpPr/>
          <p:nvPr/>
        </p:nvSpPr>
        <p:spPr>
          <a:xfrm>
            <a:off x="3799080" y="4418280"/>
            <a:ext cx="1612440" cy="290520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9" name="CustomShape 23"/>
          <p:cNvSpPr/>
          <p:nvPr/>
        </p:nvSpPr>
        <p:spPr>
          <a:xfrm>
            <a:off x="3844800" y="4543200"/>
            <a:ext cx="1395360" cy="360"/>
          </a:xfrm>
          <a:custGeom>
            <a:avLst/>
            <a:gdLst/>
            <a:ahLst/>
            <a:rect l="0" t="0" r="r" b="b"/>
            <a:pathLst>
              <a:path w="1395610" h="1">
                <a:moveTo>
                  <a:pt x="0" y="0"/>
                </a:moveTo>
                <a:lnTo>
                  <a:pt x="1395609" y="0"/>
                </a:lnTo>
              </a:path>
            </a:pathLst>
          </a:custGeom>
          <a:noFill/>
          <a:ln w="25560">
            <a:solidFill>
              <a:srgbClr val="6a3a9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0" name="CustomShape 24"/>
          <p:cNvSpPr/>
          <p:nvPr/>
        </p:nvSpPr>
        <p:spPr>
          <a:xfrm>
            <a:off x="5149800" y="4484520"/>
            <a:ext cx="115920" cy="117720"/>
          </a:xfrm>
          <a:custGeom>
            <a:avLst/>
            <a:gdLst/>
            <a:ahLst/>
            <a:rect l="0" t="0" r="r" b="b"/>
            <a:pathLst>
              <a:path w="115913" h="117909">
                <a:moveTo>
                  <a:pt x="14846" y="0"/>
                </a:moveTo>
                <a:lnTo>
                  <a:pt x="7073" y="2045"/>
                </a:lnTo>
                <a:lnTo>
                  <a:pt x="0" y="14163"/>
                </a:lnTo>
                <a:lnTo>
                  <a:pt x="2044" y="21940"/>
                </a:lnTo>
                <a:lnTo>
                  <a:pt x="65493" y="58954"/>
                </a:lnTo>
                <a:lnTo>
                  <a:pt x="2044" y="95968"/>
                </a:lnTo>
                <a:lnTo>
                  <a:pt x="0" y="103745"/>
                </a:lnTo>
                <a:lnTo>
                  <a:pt x="7073" y="115862"/>
                </a:lnTo>
                <a:lnTo>
                  <a:pt x="14846" y="117908"/>
                </a:lnTo>
                <a:lnTo>
                  <a:pt x="115912" y="58954"/>
                </a:lnTo>
                <a:lnTo>
                  <a:pt x="14846" y="0"/>
                </a:lnTo>
              </a:path>
            </a:pathLst>
          </a:custGeom>
          <a:solidFill>
            <a:srgbClr val="6a3a9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1" name="CustomShape 25"/>
          <p:cNvSpPr/>
          <p:nvPr/>
        </p:nvSpPr>
        <p:spPr>
          <a:xfrm>
            <a:off x="4891680" y="1981080"/>
            <a:ext cx="1066320" cy="348840"/>
          </a:xfrm>
          <a:custGeom>
            <a:avLst/>
            <a:gdLst/>
            <a:ahLst/>
            <a:rect l="0" t="0" r="r" b="b"/>
            <a:pathLst>
              <a:path w="1066356" h="348958">
                <a:moveTo>
                  <a:pt x="0" y="348957"/>
                </a:moveTo>
                <a:lnTo>
                  <a:pt x="1066355" y="348957"/>
                </a:lnTo>
                <a:lnTo>
                  <a:pt x="1066355" y="0"/>
                </a:lnTo>
                <a:lnTo>
                  <a:pt x="0" y="0"/>
                </a:lnTo>
                <a:lnTo>
                  <a:pt x="0" y="348957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2" name="CustomShape 26"/>
          <p:cNvSpPr/>
          <p:nvPr/>
        </p:nvSpPr>
        <p:spPr>
          <a:xfrm>
            <a:off x="3295800" y="1979640"/>
            <a:ext cx="1595520" cy="348840"/>
          </a:xfrm>
          <a:custGeom>
            <a:avLst/>
            <a:gdLst/>
            <a:ahLst/>
            <a:rect l="0" t="0" r="r" b="b"/>
            <a:pathLst>
              <a:path w="1595730" h="348971">
                <a:moveTo>
                  <a:pt x="0" y="0"/>
                </a:moveTo>
                <a:lnTo>
                  <a:pt x="1595729" y="0"/>
                </a:lnTo>
                <a:lnTo>
                  <a:pt x="1595729" y="348970"/>
                </a:lnTo>
                <a:lnTo>
                  <a:pt x="0" y="348970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3" name="CustomShape 27"/>
          <p:cNvSpPr/>
          <p:nvPr/>
        </p:nvSpPr>
        <p:spPr>
          <a:xfrm>
            <a:off x="231120" y="909360"/>
            <a:ext cx="8470440" cy="363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trike="noStrike">
                <a:latin typeface="Arial"/>
              </a:rPr>
              <a:t>Cloud Foundry Deployment</a:t>
            </a:r>
            <a:r>
              <a:rPr b="1" lang="en-IN" strike="noStrike">
                <a:latin typeface="Arial"/>
              </a:rPr>
              <a:t> </a:t>
            </a:r>
            <a:r>
              <a:rPr b="1" lang="en-IN" strike="noStrike">
                <a:latin typeface="Arial"/>
              </a:rPr>
              <a:t>Automation</a:t>
            </a:r>
            <a:endParaRPr/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IN" sz="1400" strike="noStrike">
                <a:solidFill>
                  <a:srgbClr val="008abf"/>
                </a:solidFill>
                <a:latin typeface="Arial"/>
              </a:rPr>
              <a:t>Automate base OS image creation or</a:t>
            </a:r>
            <a:r>
              <a:rPr lang="en-IN" sz="14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008abf"/>
                </a:solidFill>
                <a:latin typeface="Arial"/>
              </a:rPr>
              <a:t>modification</a:t>
            </a:r>
            <a:endParaRPr/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IN" sz="1400" strike="noStrike">
                <a:solidFill>
                  <a:srgbClr val="008abf"/>
                </a:solidFill>
                <a:latin typeface="Arial"/>
              </a:rPr>
              <a:t>Automate Cloud Foundry deployment manifest file genration using Ruby</a:t>
            </a:r>
            <a:r>
              <a:rPr lang="en-IN" sz="14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008abf"/>
                </a:solidFill>
                <a:latin typeface="Arial"/>
              </a:rPr>
              <a:t>ERB</a:t>
            </a:r>
            <a:endParaRPr/>
          </a:p>
          <a:p>
            <a:pPr>
              <a:lnSpc>
                <a:spcPts val="564"/>
              </a:lnSpc>
              <a:buFont typeface="StarSymbol"/>
              <a:buChar char=""/>
            </a:pPr>
            <a:r>
              <a:rPr lang="en-IN" sz="1400" strike="noStrike">
                <a:solidFill>
                  <a:srgbClr val="008abf"/>
                </a:solidFill>
                <a:latin typeface="Arial"/>
              </a:rPr>
              <a:t>Automate upload of Cloud Foundry core release, services and runtime frameworks, followed by</a:t>
            </a:r>
            <a:r>
              <a:rPr lang="en-IN" sz="14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008abf"/>
                </a:solidFill>
                <a:latin typeface="Arial"/>
              </a:rPr>
              <a:t>Cloud  Foundry</a:t>
            </a:r>
            <a:r>
              <a:rPr lang="en-IN" sz="14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008abf"/>
                </a:solidFill>
                <a:latin typeface="Arial"/>
              </a:rPr>
              <a:t>deployment</a:t>
            </a:r>
            <a:endParaRPr/>
          </a:p>
          <a:p>
            <a:pPr algn="ctr">
              <a:lnSpc>
                <a:spcPts val="695"/>
              </a:lnSpc>
            </a:pPr>
            <a:r>
              <a:rPr b="1" lang="en-IN" strike="noStrike">
                <a:solidFill>
                  <a:srgbClr val="000033"/>
                </a:solidFill>
                <a:latin typeface="Calibri"/>
              </a:rPr>
              <a:t>BOSH</a:t>
            </a:r>
            <a:r>
              <a:rPr b="1" lang="en-IN" strike="noStrike">
                <a:solidFill>
                  <a:srgbClr val="000033"/>
                </a:solidFill>
                <a:latin typeface="Calibri"/>
              </a:rPr>
              <a:t>	</a:t>
            </a:r>
            <a:r>
              <a:rPr b="1" lang="en-IN" strike="noStrike">
                <a:solidFill>
                  <a:srgbClr val="000033"/>
                </a:solidFill>
                <a:latin typeface="Calibri"/>
              </a:rPr>
              <a:t>RUBY</a:t>
            </a:r>
            <a:endParaRPr/>
          </a:p>
          <a:p>
            <a:pPr>
              <a:lnSpc>
                <a:spcPct val="100000"/>
              </a:lnSpc>
            </a:pPr>
            <a:r>
              <a:rPr lang="en-IN" sz="1000" strike="noStrike">
                <a:solidFill>
                  <a:srgbClr val="000033"/>
                </a:solidFill>
                <a:latin typeface="Arial"/>
              </a:rPr>
              <a:t>Stemcell Creation  </a:t>
            </a:r>
            <a:r>
              <a:rPr lang="en-IN" sz="1000" strike="noStrike">
                <a:solidFill>
                  <a:srgbClr val="000033"/>
                </a:solidFill>
                <a:latin typeface="Arial"/>
              </a:rPr>
              <a:t>and</a:t>
            </a:r>
            <a:r>
              <a:rPr lang="en-IN" sz="1000" strike="noStrike">
                <a:solidFill>
                  <a:srgbClr val="000033"/>
                </a:solidFill>
                <a:latin typeface="Arial"/>
              </a:rPr>
              <a:t> </a:t>
            </a:r>
            <a:r>
              <a:rPr lang="en-IN" sz="1000" strike="noStrike">
                <a:solidFill>
                  <a:srgbClr val="000033"/>
                </a:solidFill>
                <a:latin typeface="Arial"/>
              </a:rPr>
              <a:t>Upload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IN" sz="1000" strike="noStrike">
                <a:solidFill>
                  <a:srgbClr val="000033"/>
                </a:solidFill>
                <a:latin typeface="Arial"/>
              </a:rPr>
              <a:t>Generate BOSH</a:t>
            </a:r>
            <a:r>
              <a:rPr lang="en-IN" sz="1000" strike="noStrike">
                <a:solidFill>
                  <a:srgbClr val="000033"/>
                </a:solidFill>
                <a:latin typeface="Arial"/>
              </a:rPr>
              <a:t> </a:t>
            </a:r>
            <a:r>
              <a:rPr lang="en-IN" sz="1000" strike="noStrike">
                <a:solidFill>
                  <a:srgbClr val="000033"/>
                </a:solidFill>
                <a:latin typeface="Arial"/>
              </a:rPr>
              <a:t>and  Cloud Foundry  Manifest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IN" sz="1000" strike="noStrike">
                <a:solidFill>
                  <a:srgbClr val="000033"/>
                </a:solidFill>
                <a:latin typeface="Arial"/>
              </a:rPr>
              <a:t>Deploy</a:t>
            </a:r>
            <a:r>
              <a:rPr lang="en-IN" sz="1000" strike="noStrike">
                <a:solidFill>
                  <a:srgbClr val="000033"/>
                </a:solidFill>
                <a:latin typeface="Arial"/>
              </a:rPr>
              <a:t> </a:t>
            </a:r>
            <a:r>
              <a:rPr lang="en-IN" sz="1000" strike="noStrike">
                <a:solidFill>
                  <a:srgbClr val="000033"/>
                </a:solidFill>
                <a:latin typeface="Arial"/>
              </a:rPr>
              <a:t>Microbosh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IN" sz="1000" strike="noStrike">
                <a:solidFill>
                  <a:srgbClr val="000033"/>
                </a:solidFill>
                <a:latin typeface="Arial"/>
              </a:rPr>
              <a:t>Upload Cloud  </a:t>
            </a:r>
            <a:r>
              <a:rPr lang="en-IN" sz="1000" strike="noStrike">
                <a:solidFill>
                  <a:srgbClr val="000033"/>
                </a:solidFill>
                <a:latin typeface="Arial"/>
              </a:rPr>
              <a:t>Foundry core,  Services and</a:t>
            </a:r>
            <a:r>
              <a:rPr lang="en-IN" sz="1000" strike="noStrike">
                <a:solidFill>
                  <a:srgbClr val="000033"/>
                </a:solidFill>
                <a:latin typeface="Arial"/>
              </a:rPr>
              <a:t> </a:t>
            </a:r>
            <a:r>
              <a:rPr lang="en-IN" sz="1000" strike="noStrike">
                <a:solidFill>
                  <a:srgbClr val="000033"/>
                </a:solidFill>
                <a:latin typeface="Arial"/>
              </a:rPr>
              <a:t>runtime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IN" sz="1000" strike="noStrike">
                <a:solidFill>
                  <a:srgbClr val="000033"/>
                </a:solidFill>
                <a:latin typeface="Arial"/>
              </a:rPr>
              <a:t>Deploy Cloud</a:t>
            </a:r>
            <a:r>
              <a:rPr lang="en-IN" sz="1000" strike="noStrike">
                <a:solidFill>
                  <a:srgbClr val="000033"/>
                </a:solidFill>
                <a:latin typeface="Arial"/>
              </a:rPr>
              <a:t> </a:t>
            </a:r>
            <a:r>
              <a:rPr lang="en-IN" sz="1000" strike="noStrike">
                <a:solidFill>
                  <a:srgbClr val="000033"/>
                </a:solidFill>
                <a:latin typeface="Arial"/>
              </a:rPr>
              <a:t>Foundry</a:t>
            </a:r>
            <a:endParaRPr/>
          </a:p>
        </p:txBody>
      </p:sp>
      <p:sp>
        <p:nvSpPr>
          <p:cNvPr id="1924" name="CustomShape 28"/>
          <p:cNvSpPr/>
          <p:nvPr/>
        </p:nvSpPr>
        <p:spPr>
          <a:xfrm>
            <a:off x="3423600" y="1882080"/>
            <a:ext cx="478440" cy="478440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5" name="CustomShape 29"/>
          <p:cNvSpPr/>
          <p:nvPr/>
        </p:nvSpPr>
        <p:spPr>
          <a:xfrm>
            <a:off x="4556160" y="1942920"/>
            <a:ext cx="349200" cy="349560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6" name="CustomShape 30"/>
          <p:cNvSpPr/>
          <p:nvPr/>
        </p:nvSpPr>
        <p:spPr>
          <a:xfrm>
            <a:off x="228600" y="2571840"/>
            <a:ext cx="3504960" cy="1761840"/>
          </a:xfrm>
          <a:prstGeom prst="rect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0" y="0"/>
            <a:ext cx="9143640" cy="694800"/>
          </a:xfrm>
          <a:custGeom>
            <a:avLst/>
            <a:gdLst/>
            <a:ahLst/>
            <a:rect l="0" t="0" r="r" b="b"/>
            <a:pathLst>
              <a:path w="9144001" h="695326">
                <a:moveTo>
                  <a:pt x="0" y="0"/>
                </a:moveTo>
                <a:lnTo>
                  <a:pt x="9144000" y="0"/>
                </a:lnTo>
                <a:lnTo>
                  <a:pt x="9144000" y="695325"/>
                </a:lnTo>
                <a:lnTo>
                  <a:pt x="0" y="695325"/>
                </a:lnTo>
                <a:lnTo>
                  <a:pt x="0" y="0"/>
                </a:lnTo>
              </a:path>
            </a:pathLst>
          </a:custGeom>
          <a:solidFill>
            <a:srgbClr val="54b0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2"/>
          <p:cNvSpPr/>
          <p:nvPr/>
        </p:nvSpPr>
        <p:spPr>
          <a:xfrm>
            <a:off x="8305920" y="0"/>
            <a:ext cx="837720" cy="30132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3"/>
          <p:cNvSpPr/>
          <p:nvPr/>
        </p:nvSpPr>
        <p:spPr>
          <a:xfrm>
            <a:off x="8216280" y="4948560"/>
            <a:ext cx="152640" cy="27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trike="noStrike">
                <a:solidFill>
                  <a:srgbClr val="008abf"/>
                </a:solidFill>
                <a:latin typeface="Arial"/>
              </a:rPr>
              <a:t>5</a:t>
            </a:r>
            <a:endParaRPr/>
          </a:p>
        </p:txBody>
      </p:sp>
      <p:sp>
        <p:nvSpPr>
          <p:cNvPr id="270" name="CustomShape 4"/>
          <p:cNvSpPr/>
          <p:nvPr/>
        </p:nvSpPr>
        <p:spPr>
          <a:xfrm>
            <a:off x="231120" y="167760"/>
            <a:ext cx="714528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IBM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is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working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to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accelerate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OpenStack Foundation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success</a:t>
            </a:r>
            <a:endParaRPr/>
          </a:p>
        </p:txBody>
      </p:sp>
      <p:sp>
        <p:nvSpPr>
          <p:cNvPr id="271" name="CustomShape 5"/>
          <p:cNvSpPr/>
          <p:nvPr/>
        </p:nvSpPr>
        <p:spPr>
          <a:xfrm>
            <a:off x="178200" y="3557520"/>
            <a:ext cx="2594880" cy="14054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6"/>
          <p:cNvSpPr/>
          <p:nvPr/>
        </p:nvSpPr>
        <p:spPr>
          <a:xfrm>
            <a:off x="4025880" y="2802240"/>
            <a:ext cx="417240" cy="27396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7"/>
          <p:cNvSpPr/>
          <p:nvPr/>
        </p:nvSpPr>
        <p:spPr>
          <a:xfrm>
            <a:off x="3031920" y="2415240"/>
            <a:ext cx="484920" cy="28944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8"/>
          <p:cNvSpPr/>
          <p:nvPr/>
        </p:nvSpPr>
        <p:spPr>
          <a:xfrm>
            <a:off x="3348360" y="2865240"/>
            <a:ext cx="640800" cy="19044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9"/>
          <p:cNvSpPr/>
          <p:nvPr/>
        </p:nvSpPr>
        <p:spPr>
          <a:xfrm>
            <a:off x="3474360" y="3015360"/>
            <a:ext cx="497520" cy="1404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10"/>
          <p:cNvSpPr/>
          <p:nvPr/>
        </p:nvSpPr>
        <p:spPr>
          <a:xfrm>
            <a:off x="2594160" y="2926080"/>
            <a:ext cx="681120" cy="16596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11"/>
          <p:cNvSpPr/>
          <p:nvPr/>
        </p:nvSpPr>
        <p:spPr>
          <a:xfrm>
            <a:off x="2488680" y="2372040"/>
            <a:ext cx="550080" cy="282240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12"/>
          <p:cNvSpPr/>
          <p:nvPr/>
        </p:nvSpPr>
        <p:spPr>
          <a:xfrm>
            <a:off x="2330280" y="2679480"/>
            <a:ext cx="567720" cy="19908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13"/>
          <p:cNvSpPr/>
          <p:nvPr/>
        </p:nvSpPr>
        <p:spPr>
          <a:xfrm>
            <a:off x="3506760" y="2647800"/>
            <a:ext cx="316440" cy="243360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14"/>
          <p:cNvSpPr/>
          <p:nvPr/>
        </p:nvSpPr>
        <p:spPr>
          <a:xfrm>
            <a:off x="3589920" y="2397600"/>
            <a:ext cx="502560" cy="264960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15"/>
          <p:cNvSpPr/>
          <p:nvPr/>
        </p:nvSpPr>
        <p:spPr>
          <a:xfrm>
            <a:off x="2073960" y="2885040"/>
            <a:ext cx="492480" cy="248040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16"/>
          <p:cNvSpPr/>
          <p:nvPr/>
        </p:nvSpPr>
        <p:spPr>
          <a:xfrm>
            <a:off x="2503800" y="3119760"/>
            <a:ext cx="385560" cy="123840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17"/>
          <p:cNvSpPr/>
          <p:nvPr/>
        </p:nvSpPr>
        <p:spPr>
          <a:xfrm>
            <a:off x="2163960" y="2488320"/>
            <a:ext cx="288720" cy="245160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18"/>
          <p:cNvSpPr/>
          <p:nvPr/>
        </p:nvSpPr>
        <p:spPr>
          <a:xfrm>
            <a:off x="2969280" y="3105720"/>
            <a:ext cx="484920" cy="189360"/>
          </a:xfrm>
          <a:prstGeom prst="rect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19"/>
          <p:cNvSpPr/>
          <p:nvPr/>
        </p:nvSpPr>
        <p:spPr>
          <a:xfrm>
            <a:off x="1945080" y="2161440"/>
            <a:ext cx="2377080" cy="278280"/>
          </a:xfrm>
          <a:prstGeom prst="rect">
            <a:avLst/>
          </a:pr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20"/>
          <p:cNvSpPr/>
          <p:nvPr/>
        </p:nvSpPr>
        <p:spPr>
          <a:xfrm>
            <a:off x="1970280" y="2186280"/>
            <a:ext cx="2377080" cy="278280"/>
          </a:xfrm>
          <a:prstGeom prst="rect">
            <a:avLst/>
          </a:prstGeom>
          <a:blipFill>
            <a:blip r:embed="rId1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21"/>
          <p:cNvSpPr/>
          <p:nvPr/>
        </p:nvSpPr>
        <p:spPr>
          <a:xfrm>
            <a:off x="2499120" y="2186640"/>
            <a:ext cx="129960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1400" strike="noStrike">
                <a:solidFill>
                  <a:srgbClr val="f1902f"/>
                </a:solidFill>
                <a:latin typeface="Arial"/>
              </a:rPr>
              <a:t>Gold</a:t>
            </a:r>
            <a:r>
              <a:rPr b="1" lang="en-IN" sz="1400" strike="noStrike">
                <a:solidFill>
                  <a:srgbClr val="f1902f"/>
                </a:solidFill>
                <a:latin typeface="Arial"/>
              </a:rPr>
              <a:t> </a:t>
            </a:r>
            <a:r>
              <a:rPr b="1" lang="en-IN" sz="1400" strike="noStrike">
                <a:solidFill>
                  <a:srgbClr val="f1902f"/>
                </a:solidFill>
                <a:latin typeface="Arial"/>
              </a:rPr>
              <a:t>Sponsors</a:t>
            </a:r>
            <a:endParaRPr/>
          </a:p>
        </p:txBody>
      </p:sp>
      <p:sp>
        <p:nvSpPr>
          <p:cNvPr id="288" name="CustomShape 22"/>
          <p:cNvSpPr/>
          <p:nvPr/>
        </p:nvSpPr>
        <p:spPr>
          <a:xfrm>
            <a:off x="3823200" y="2664360"/>
            <a:ext cx="578520" cy="143640"/>
          </a:xfrm>
          <a:prstGeom prst="rect">
            <a:avLst/>
          </a:prstGeom>
          <a:blipFill>
            <a:blip r:embed="rId1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23"/>
          <p:cNvSpPr/>
          <p:nvPr/>
        </p:nvSpPr>
        <p:spPr>
          <a:xfrm>
            <a:off x="3450240" y="3144960"/>
            <a:ext cx="989640" cy="138960"/>
          </a:xfrm>
          <a:prstGeom prst="rect">
            <a:avLst/>
          </a:prstGeom>
          <a:blipFill>
            <a:blip r:embed="rId1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24"/>
          <p:cNvSpPr/>
          <p:nvPr/>
        </p:nvSpPr>
        <p:spPr>
          <a:xfrm>
            <a:off x="905040" y="2362320"/>
            <a:ext cx="439560" cy="259920"/>
          </a:xfrm>
          <a:prstGeom prst="rect">
            <a:avLst/>
          </a:prstGeom>
          <a:blipFill>
            <a:blip r:embed="rId2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25"/>
          <p:cNvSpPr/>
          <p:nvPr/>
        </p:nvSpPr>
        <p:spPr>
          <a:xfrm>
            <a:off x="5777280" y="2568600"/>
            <a:ext cx="3212640" cy="486000"/>
          </a:xfrm>
          <a:prstGeom prst="rect">
            <a:avLst/>
          </a:prstGeom>
          <a:blipFill>
            <a:blip r:embed="rId2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26"/>
          <p:cNvSpPr/>
          <p:nvPr/>
        </p:nvSpPr>
        <p:spPr>
          <a:xfrm>
            <a:off x="5784480" y="2539440"/>
            <a:ext cx="3195720" cy="469440"/>
          </a:xfrm>
          <a:custGeom>
            <a:avLst/>
            <a:gdLst/>
            <a:ahLst/>
            <a:rect l="0" t="0" r="r" b="b"/>
            <a:pathLst>
              <a:path w="3195638" h="469723">
                <a:moveTo>
                  <a:pt x="3117354" y="0"/>
                </a:moveTo>
                <a:lnTo>
                  <a:pt x="78295" y="0"/>
                </a:lnTo>
                <a:lnTo>
                  <a:pt x="47818" y="6152"/>
                </a:lnTo>
                <a:lnTo>
                  <a:pt x="22931" y="22929"/>
                </a:lnTo>
                <a:lnTo>
                  <a:pt x="6152" y="47813"/>
                </a:lnTo>
                <a:lnTo>
                  <a:pt x="0" y="78282"/>
                </a:lnTo>
                <a:lnTo>
                  <a:pt x="0" y="391439"/>
                </a:lnTo>
                <a:lnTo>
                  <a:pt x="6152" y="421909"/>
                </a:lnTo>
                <a:lnTo>
                  <a:pt x="22931" y="446792"/>
                </a:lnTo>
                <a:lnTo>
                  <a:pt x="47818" y="463569"/>
                </a:lnTo>
                <a:lnTo>
                  <a:pt x="78295" y="469722"/>
                </a:lnTo>
                <a:lnTo>
                  <a:pt x="3117354" y="469722"/>
                </a:lnTo>
                <a:lnTo>
                  <a:pt x="3147824" y="463569"/>
                </a:lnTo>
                <a:lnTo>
                  <a:pt x="3172707" y="446792"/>
                </a:lnTo>
                <a:lnTo>
                  <a:pt x="3189485" y="421909"/>
                </a:lnTo>
                <a:lnTo>
                  <a:pt x="3195637" y="391439"/>
                </a:lnTo>
                <a:lnTo>
                  <a:pt x="3195637" y="78282"/>
                </a:lnTo>
                <a:lnTo>
                  <a:pt x="3189485" y="47813"/>
                </a:lnTo>
                <a:lnTo>
                  <a:pt x="3172707" y="22929"/>
                </a:lnTo>
                <a:lnTo>
                  <a:pt x="3147824" y="6152"/>
                </a:lnTo>
                <a:lnTo>
                  <a:pt x="3117354" y="0"/>
                </a:lnTo>
              </a:path>
            </a:pathLst>
          </a:custGeom>
          <a:solidFill>
            <a:srgbClr val="cbcbc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27"/>
          <p:cNvSpPr/>
          <p:nvPr/>
        </p:nvSpPr>
        <p:spPr>
          <a:xfrm>
            <a:off x="5784480" y="2539440"/>
            <a:ext cx="3195720" cy="469440"/>
          </a:xfrm>
          <a:custGeom>
            <a:avLst/>
            <a:gdLst/>
            <a:ahLst/>
            <a:rect l="0" t="0" r="r" b="b"/>
            <a:pathLst>
              <a:path w="3195638" h="469728">
                <a:moveTo>
                  <a:pt x="0" y="78289"/>
                </a:moveTo>
                <a:lnTo>
                  <a:pt x="6152" y="47815"/>
                </a:lnTo>
                <a:lnTo>
                  <a:pt x="22930" y="22930"/>
                </a:lnTo>
                <a:lnTo>
                  <a:pt x="47815" y="6152"/>
                </a:lnTo>
                <a:lnTo>
                  <a:pt x="78289" y="0"/>
                </a:lnTo>
                <a:lnTo>
                  <a:pt x="3117347" y="0"/>
                </a:lnTo>
                <a:lnTo>
                  <a:pt x="3147822" y="6152"/>
                </a:lnTo>
                <a:lnTo>
                  <a:pt x="3172707" y="22930"/>
                </a:lnTo>
                <a:lnTo>
                  <a:pt x="3189485" y="47815"/>
                </a:lnTo>
                <a:lnTo>
                  <a:pt x="3195637" y="78289"/>
                </a:lnTo>
                <a:lnTo>
                  <a:pt x="3195637" y="391437"/>
                </a:lnTo>
                <a:lnTo>
                  <a:pt x="3189485" y="421911"/>
                </a:lnTo>
                <a:lnTo>
                  <a:pt x="3172707" y="446797"/>
                </a:lnTo>
                <a:lnTo>
                  <a:pt x="3147822" y="463575"/>
                </a:lnTo>
                <a:lnTo>
                  <a:pt x="3117347" y="469727"/>
                </a:lnTo>
                <a:lnTo>
                  <a:pt x="78289" y="469727"/>
                </a:lnTo>
                <a:lnTo>
                  <a:pt x="47815" y="463575"/>
                </a:lnTo>
                <a:lnTo>
                  <a:pt x="22930" y="446797"/>
                </a:lnTo>
                <a:lnTo>
                  <a:pt x="6152" y="421911"/>
                </a:lnTo>
                <a:lnTo>
                  <a:pt x="0" y="391437"/>
                </a:lnTo>
                <a:lnTo>
                  <a:pt x="0" y="78289"/>
                </a:lnTo>
              </a:path>
            </a:pathLst>
          </a:custGeom>
          <a:noFill/>
          <a:ln w="9360">
            <a:solidFill>
              <a:srgbClr val="5151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28"/>
          <p:cNvSpPr/>
          <p:nvPr/>
        </p:nvSpPr>
        <p:spPr>
          <a:xfrm>
            <a:off x="4473360" y="995040"/>
            <a:ext cx="3188520" cy="63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98000"/>
              </a:lnSpc>
            </a:pPr>
            <a:r>
              <a:rPr i="1" lang="en-IN" sz="1400" strike="noStrike">
                <a:latin typeface="Arial"/>
              </a:rPr>
              <a:t>Because an open interoperable</a:t>
            </a:r>
            <a:r>
              <a:rPr i="1" lang="en-IN" sz="1400" strike="noStrike">
                <a:latin typeface="Arial"/>
              </a:rPr>
              <a:t> </a:t>
            </a:r>
            <a:r>
              <a:rPr i="1" lang="en-IN" sz="1400" strike="noStrike">
                <a:latin typeface="Arial"/>
              </a:rPr>
              <a:t>Cloud</a:t>
            </a:r>
            <a:r>
              <a:rPr i="1" lang="en-IN" sz="1400" strike="noStrike">
                <a:latin typeface="Arial"/>
              </a:rPr>
              <a:t> </a:t>
            </a:r>
            <a:r>
              <a:rPr i="1" lang="en-IN" sz="1400" strike="noStrike">
                <a:latin typeface="Arial"/>
              </a:rPr>
              <a:t>is  critical for flexible cloud deployment</a:t>
            </a:r>
            <a:r>
              <a:rPr i="1" lang="en-IN" sz="1400" strike="noStrike">
                <a:latin typeface="Arial"/>
              </a:rPr>
              <a:t> </a:t>
            </a:r>
            <a:r>
              <a:rPr i="1" lang="en-IN" sz="1400" strike="noStrike">
                <a:latin typeface="Arial"/>
              </a:rPr>
              <a:t>and  customer</a:t>
            </a:r>
            <a:r>
              <a:rPr i="1" lang="en-IN" sz="1400" strike="noStrike">
                <a:latin typeface="Arial"/>
              </a:rPr>
              <a:t> </a:t>
            </a:r>
            <a:r>
              <a:rPr i="1" lang="en-IN" sz="1400" strike="noStrike">
                <a:latin typeface="Arial"/>
              </a:rPr>
              <a:t>success…</a:t>
            </a:r>
            <a:endParaRPr/>
          </a:p>
        </p:txBody>
      </p:sp>
      <p:sp>
        <p:nvSpPr>
          <p:cNvPr id="295" name="CustomShape 29"/>
          <p:cNvSpPr/>
          <p:nvPr/>
        </p:nvSpPr>
        <p:spPr>
          <a:xfrm>
            <a:off x="5748120" y="1841400"/>
            <a:ext cx="3237480" cy="481680"/>
          </a:xfrm>
          <a:prstGeom prst="rect">
            <a:avLst/>
          </a:prstGeom>
          <a:blipFill>
            <a:blip r:embed="rId2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30"/>
          <p:cNvSpPr/>
          <p:nvPr/>
        </p:nvSpPr>
        <p:spPr>
          <a:xfrm>
            <a:off x="5758560" y="1813320"/>
            <a:ext cx="3218400" cy="461880"/>
          </a:xfrm>
          <a:custGeom>
            <a:avLst/>
            <a:gdLst/>
            <a:ahLst/>
            <a:rect l="0" t="0" r="r" b="b"/>
            <a:pathLst>
              <a:path w="3218790" h="461963">
                <a:moveTo>
                  <a:pt x="3141789" y="0"/>
                </a:moveTo>
                <a:lnTo>
                  <a:pt x="77000" y="0"/>
                </a:lnTo>
                <a:lnTo>
                  <a:pt x="47025" y="6051"/>
                </a:lnTo>
                <a:lnTo>
                  <a:pt x="22550" y="22555"/>
                </a:lnTo>
                <a:lnTo>
                  <a:pt x="6050" y="47030"/>
                </a:lnTo>
                <a:lnTo>
                  <a:pt x="0" y="77000"/>
                </a:lnTo>
                <a:lnTo>
                  <a:pt x="0" y="384975"/>
                </a:lnTo>
                <a:lnTo>
                  <a:pt x="6050" y="414942"/>
                </a:lnTo>
                <a:lnTo>
                  <a:pt x="22550" y="439413"/>
                </a:lnTo>
                <a:lnTo>
                  <a:pt x="47025" y="455912"/>
                </a:lnTo>
                <a:lnTo>
                  <a:pt x="77000" y="461962"/>
                </a:lnTo>
                <a:lnTo>
                  <a:pt x="3141789" y="461962"/>
                </a:lnTo>
                <a:lnTo>
                  <a:pt x="3171764" y="455912"/>
                </a:lnTo>
                <a:lnTo>
                  <a:pt x="3196239" y="439413"/>
                </a:lnTo>
                <a:lnTo>
                  <a:pt x="3212739" y="414942"/>
                </a:lnTo>
                <a:lnTo>
                  <a:pt x="3218789" y="384975"/>
                </a:lnTo>
                <a:lnTo>
                  <a:pt x="3218789" y="77000"/>
                </a:lnTo>
                <a:lnTo>
                  <a:pt x="3212739" y="47030"/>
                </a:lnTo>
                <a:lnTo>
                  <a:pt x="3196239" y="22555"/>
                </a:lnTo>
                <a:lnTo>
                  <a:pt x="3171764" y="6051"/>
                </a:lnTo>
                <a:lnTo>
                  <a:pt x="3141789" y="0"/>
                </a:lnTo>
              </a:path>
            </a:pathLst>
          </a:custGeom>
          <a:solidFill>
            <a:srgbClr val="cbcbc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31"/>
          <p:cNvSpPr/>
          <p:nvPr/>
        </p:nvSpPr>
        <p:spPr>
          <a:xfrm>
            <a:off x="5758560" y="1813320"/>
            <a:ext cx="3218400" cy="461880"/>
          </a:xfrm>
          <a:custGeom>
            <a:avLst/>
            <a:gdLst/>
            <a:ahLst/>
            <a:rect l="0" t="0" r="r" b="b"/>
            <a:pathLst>
              <a:path w="3218788" h="461963">
                <a:moveTo>
                  <a:pt x="0" y="76994"/>
                </a:moveTo>
                <a:lnTo>
                  <a:pt x="6050" y="47025"/>
                </a:lnTo>
                <a:lnTo>
                  <a:pt x="22551" y="22551"/>
                </a:lnTo>
                <a:lnTo>
                  <a:pt x="47025" y="6050"/>
                </a:lnTo>
                <a:lnTo>
                  <a:pt x="76994" y="0"/>
                </a:lnTo>
                <a:lnTo>
                  <a:pt x="3141787" y="0"/>
                </a:lnTo>
                <a:lnTo>
                  <a:pt x="3171761" y="6050"/>
                </a:lnTo>
                <a:lnTo>
                  <a:pt x="3196236" y="22551"/>
                </a:lnTo>
                <a:lnTo>
                  <a:pt x="3212737" y="47025"/>
                </a:lnTo>
                <a:lnTo>
                  <a:pt x="3218787" y="76994"/>
                </a:lnTo>
                <a:lnTo>
                  <a:pt x="3218787" y="384967"/>
                </a:lnTo>
                <a:lnTo>
                  <a:pt x="3212737" y="414937"/>
                </a:lnTo>
                <a:lnTo>
                  <a:pt x="3196236" y="439411"/>
                </a:lnTo>
                <a:lnTo>
                  <a:pt x="3171761" y="455911"/>
                </a:lnTo>
                <a:lnTo>
                  <a:pt x="3141787" y="461962"/>
                </a:lnTo>
                <a:lnTo>
                  <a:pt x="76994" y="461962"/>
                </a:lnTo>
                <a:lnTo>
                  <a:pt x="47025" y="455911"/>
                </a:lnTo>
                <a:lnTo>
                  <a:pt x="22551" y="439411"/>
                </a:lnTo>
                <a:lnTo>
                  <a:pt x="6050" y="414937"/>
                </a:lnTo>
                <a:lnTo>
                  <a:pt x="0" y="384967"/>
                </a:lnTo>
                <a:lnTo>
                  <a:pt x="0" y="76994"/>
                </a:lnTo>
              </a:path>
            </a:pathLst>
          </a:custGeom>
          <a:noFill/>
          <a:ln w="9360">
            <a:solidFill>
              <a:srgbClr val="5151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32"/>
          <p:cNvSpPr/>
          <p:nvPr/>
        </p:nvSpPr>
        <p:spPr>
          <a:xfrm>
            <a:off x="6304320" y="1937520"/>
            <a:ext cx="229824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1400" strike="noStrike">
                <a:solidFill>
                  <a:srgbClr val="606060"/>
                </a:solidFill>
                <a:latin typeface="Arial"/>
              </a:rPr>
              <a:t>IBM has 19 core</a:t>
            </a:r>
            <a:r>
              <a:rPr lang="en-IN" sz="1400" strike="noStrike">
                <a:solidFill>
                  <a:srgbClr val="606060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606060"/>
                </a:solidFill>
                <a:latin typeface="Arial"/>
              </a:rPr>
              <a:t>contributors</a:t>
            </a:r>
            <a:endParaRPr/>
          </a:p>
        </p:txBody>
      </p:sp>
      <p:sp>
        <p:nvSpPr>
          <p:cNvPr id="299" name="CustomShape 33"/>
          <p:cNvSpPr/>
          <p:nvPr/>
        </p:nvSpPr>
        <p:spPr>
          <a:xfrm>
            <a:off x="4825440" y="1591920"/>
            <a:ext cx="1408680" cy="905760"/>
          </a:xfrm>
          <a:prstGeom prst="rect">
            <a:avLst/>
          </a:prstGeom>
          <a:blipFill>
            <a:blip r:embed="rId2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34"/>
          <p:cNvSpPr/>
          <p:nvPr/>
        </p:nvSpPr>
        <p:spPr>
          <a:xfrm>
            <a:off x="4975920" y="1740600"/>
            <a:ext cx="1109520" cy="607320"/>
          </a:xfrm>
          <a:custGeom>
            <a:avLst/>
            <a:gdLst/>
            <a:ahLst/>
            <a:rect l="0" t="0" r="r" b="b"/>
            <a:pathLst>
              <a:path w="1109739" h="607213">
                <a:moveTo>
                  <a:pt x="554875" y="0"/>
                </a:moveTo>
                <a:lnTo>
                  <a:pt x="494415" y="1781"/>
                </a:lnTo>
                <a:lnTo>
                  <a:pt x="435841" y="7002"/>
                </a:lnTo>
                <a:lnTo>
                  <a:pt x="379491" y="15477"/>
                </a:lnTo>
                <a:lnTo>
                  <a:pt x="325704" y="27022"/>
                </a:lnTo>
                <a:lnTo>
                  <a:pt x="274818" y="41450"/>
                </a:lnTo>
                <a:lnTo>
                  <a:pt x="227172" y="58578"/>
                </a:lnTo>
                <a:lnTo>
                  <a:pt x="183104" y="78218"/>
                </a:lnTo>
                <a:lnTo>
                  <a:pt x="142954" y="100187"/>
                </a:lnTo>
                <a:lnTo>
                  <a:pt x="107058" y="124299"/>
                </a:lnTo>
                <a:lnTo>
                  <a:pt x="75756" y="150369"/>
                </a:lnTo>
                <a:lnTo>
                  <a:pt x="49386" y="178212"/>
                </a:lnTo>
                <a:lnTo>
                  <a:pt x="12798" y="238475"/>
                </a:lnTo>
                <a:lnTo>
                  <a:pt x="0" y="303606"/>
                </a:lnTo>
                <a:lnTo>
                  <a:pt x="3255" y="336687"/>
                </a:lnTo>
                <a:lnTo>
                  <a:pt x="28287" y="399569"/>
                </a:lnTo>
                <a:lnTo>
                  <a:pt x="75756" y="456842"/>
                </a:lnTo>
                <a:lnTo>
                  <a:pt x="107058" y="482912"/>
                </a:lnTo>
                <a:lnTo>
                  <a:pt x="142954" y="507024"/>
                </a:lnTo>
                <a:lnTo>
                  <a:pt x="183104" y="528993"/>
                </a:lnTo>
                <a:lnTo>
                  <a:pt x="227172" y="548634"/>
                </a:lnTo>
                <a:lnTo>
                  <a:pt x="274818" y="565761"/>
                </a:lnTo>
                <a:lnTo>
                  <a:pt x="325704" y="580189"/>
                </a:lnTo>
                <a:lnTo>
                  <a:pt x="379491" y="591734"/>
                </a:lnTo>
                <a:lnTo>
                  <a:pt x="435841" y="600209"/>
                </a:lnTo>
                <a:lnTo>
                  <a:pt x="494415" y="605430"/>
                </a:lnTo>
                <a:lnTo>
                  <a:pt x="554875" y="607212"/>
                </a:lnTo>
                <a:lnTo>
                  <a:pt x="615333" y="605430"/>
                </a:lnTo>
                <a:lnTo>
                  <a:pt x="673905" y="600209"/>
                </a:lnTo>
                <a:lnTo>
                  <a:pt x="730253" y="591734"/>
                </a:lnTo>
                <a:lnTo>
                  <a:pt x="784039" y="580189"/>
                </a:lnTo>
                <a:lnTo>
                  <a:pt x="834923" y="565761"/>
                </a:lnTo>
                <a:lnTo>
                  <a:pt x="882568" y="548634"/>
                </a:lnTo>
                <a:lnTo>
                  <a:pt x="926635" y="528993"/>
                </a:lnTo>
                <a:lnTo>
                  <a:pt x="966785" y="507024"/>
                </a:lnTo>
                <a:lnTo>
                  <a:pt x="1002681" y="482912"/>
                </a:lnTo>
                <a:lnTo>
                  <a:pt x="1033982" y="456842"/>
                </a:lnTo>
                <a:lnTo>
                  <a:pt x="1060352" y="428999"/>
                </a:lnTo>
                <a:lnTo>
                  <a:pt x="1096940" y="368737"/>
                </a:lnTo>
                <a:lnTo>
                  <a:pt x="1109738" y="303606"/>
                </a:lnTo>
                <a:lnTo>
                  <a:pt x="1106482" y="270524"/>
                </a:lnTo>
                <a:lnTo>
                  <a:pt x="1081451" y="207642"/>
                </a:lnTo>
                <a:lnTo>
                  <a:pt x="1033982" y="150369"/>
                </a:lnTo>
                <a:lnTo>
                  <a:pt x="1002681" y="124299"/>
                </a:lnTo>
                <a:lnTo>
                  <a:pt x="966785" y="100187"/>
                </a:lnTo>
                <a:lnTo>
                  <a:pt x="926635" y="78218"/>
                </a:lnTo>
                <a:lnTo>
                  <a:pt x="882568" y="58578"/>
                </a:lnTo>
                <a:lnTo>
                  <a:pt x="834923" y="41450"/>
                </a:lnTo>
                <a:lnTo>
                  <a:pt x="784039" y="27022"/>
                </a:lnTo>
                <a:lnTo>
                  <a:pt x="730253" y="15477"/>
                </a:lnTo>
                <a:lnTo>
                  <a:pt x="673905" y="7002"/>
                </a:lnTo>
                <a:lnTo>
                  <a:pt x="615333" y="1781"/>
                </a:lnTo>
                <a:lnTo>
                  <a:pt x="554875" y="0"/>
                </a:lnTo>
              </a:path>
            </a:pathLst>
          </a:custGeom>
          <a:solidFill>
            <a:srgbClr val="407aa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35"/>
          <p:cNvSpPr/>
          <p:nvPr/>
        </p:nvSpPr>
        <p:spPr>
          <a:xfrm>
            <a:off x="4975920" y="1740600"/>
            <a:ext cx="1109520" cy="607320"/>
          </a:xfrm>
          <a:custGeom>
            <a:avLst/>
            <a:gdLst/>
            <a:ahLst/>
            <a:rect l="0" t="0" r="r" b="b"/>
            <a:pathLst>
              <a:path w="1109740" h="607220">
                <a:moveTo>
                  <a:pt x="0" y="303609"/>
                </a:moveTo>
                <a:lnTo>
                  <a:pt x="12797" y="238478"/>
                </a:lnTo>
                <a:lnTo>
                  <a:pt x="49386" y="178215"/>
                </a:lnTo>
                <a:lnTo>
                  <a:pt x="75756" y="150372"/>
                </a:lnTo>
                <a:lnTo>
                  <a:pt x="107057" y="124301"/>
                </a:lnTo>
                <a:lnTo>
                  <a:pt x="142953" y="100189"/>
                </a:lnTo>
                <a:lnTo>
                  <a:pt x="183103" y="78220"/>
                </a:lnTo>
                <a:lnTo>
                  <a:pt x="227171" y="58579"/>
                </a:lnTo>
                <a:lnTo>
                  <a:pt x="274816" y="41451"/>
                </a:lnTo>
                <a:lnTo>
                  <a:pt x="325701" y="27022"/>
                </a:lnTo>
                <a:lnTo>
                  <a:pt x="379488" y="15478"/>
                </a:lnTo>
                <a:lnTo>
                  <a:pt x="435837" y="7002"/>
                </a:lnTo>
                <a:lnTo>
                  <a:pt x="494411" y="1781"/>
                </a:lnTo>
                <a:lnTo>
                  <a:pt x="554870" y="0"/>
                </a:lnTo>
                <a:lnTo>
                  <a:pt x="615329" y="1781"/>
                </a:lnTo>
                <a:lnTo>
                  <a:pt x="673903" y="7002"/>
                </a:lnTo>
                <a:lnTo>
                  <a:pt x="730252" y="15478"/>
                </a:lnTo>
                <a:lnTo>
                  <a:pt x="784038" y="27022"/>
                </a:lnTo>
                <a:lnTo>
                  <a:pt x="834923" y="41451"/>
                </a:lnTo>
                <a:lnTo>
                  <a:pt x="882569" y="58579"/>
                </a:lnTo>
                <a:lnTo>
                  <a:pt x="926636" y="78220"/>
                </a:lnTo>
                <a:lnTo>
                  <a:pt x="966786" y="100189"/>
                </a:lnTo>
                <a:lnTo>
                  <a:pt x="1002681" y="124301"/>
                </a:lnTo>
                <a:lnTo>
                  <a:pt x="1033983" y="150372"/>
                </a:lnTo>
                <a:lnTo>
                  <a:pt x="1060352" y="178215"/>
                </a:lnTo>
                <a:lnTo>
                  <a:pt x="1096941" y="238478"/>
                </a:lnTo>
                <a:lnTo>
                  <a:pt x="1109739" y="303609"/>
                </a:lnTo>
                <a:lnTo>
                  <a:pt x="1106483" y="336691"/>
                </a:lnTo>
                <a:lnTo>
                  <a:pt x="1081451" y="399573"/>
                </a:lnTo>
                <a:lnTo>
                  <a:pt x="1033983" y="456847"/>
                </a:lnTo>
                <a:lnTo>
                  <a:pt x="1002681" y="482917"/>
                </a:lnTo>
                <a:lnTo>
                  <a:pt x="966786" y="507030"/>
                </a:lnTo>
                <a:lnTo>
                  <a:pt x="926636" y="528999"/>
                </a:lnTo>
                <a:lnTo>
                  <a:pt x="882569" y="548640"/>
                </a:lnTo>
                <a:lnTo>
                  <a:pt x="834923" y="565767"/>
                </a:lnTo>
                <a:lnTo>
                  <a:pt x="784038" y="580196"/>
                </a:lnTo>
                <a:lnTo>
                  <a:pt x="730252" y="591741"/>
                </a:lnTo>
                <a:lnTo>
                  <a:pt x="673903" y="600216"/>
                </a:lnTo>
                <a:lnTo>
                  <a:pt x="615329" y="605437"/>
                </a:lnTo>
                <a:lnTo>
                  <a:pt x="554870" y="607219"/>
                </a:lnTo>
                <a:lnTo>
                  <a:pt x="494411" y="605437"/>
                </a:lnTo>
                <a:lnTo>
                  <a:pt x="435837" y="600216"/>
                </a:lnTo>
                <a:lnTo>
                  <a:pt x="379488" y="591741"/>
                </a:lnTo>
                <a:lnTo>
                  <a:pt x="325701" y="580196"/>
                </a:lnTo>
                <a:lnTo>
                  <a:pt x="274816" y="565767"/>
                </a:lnTo>
                <a:lnTo>
                  <a:pt x="227171" y="548640"/>
                </a:lnTo>
                <a:lnTo>
                  <a:pt x="183103" y="528999"/>
                </a:lnTo>
                <a:lnTo>
                  <a:pt x="142953" y="507030"/>
                </a:lnTo>
                <a:lnTo>
                  <a:pt x="107057" y="482917"/>
                </a:lnTo>
                <a:lnTo>
                  <a:pt x="75756" y="456847"/>
                </a:lnTo>
                <a:lnTo>
                  <a:pt x="49386" y="429004"/>
                </a:lnTo>
                <a:lnTo>
                  <a:pt x="12797" y="368741"/>
                </a:lnTo>
                <a:lnTo>
                  <a:pt x="0" y="303609"/>
                </a:lnTo>
              </a:path>
            </a:pathLst>
          </a:custGeom>
          <a:noFill/>
          <a:ln w="9360">
            <a:solidFill>
              <a:srgbClr val="68379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36"/>
          <p:cNvSpPr/>
          <p:nvPr/>
        </p:nvSpPr>
        <p:spPr>
          <a:xfrm>
            <a:off x="5323320" y="1830960"/>
            <a:ext cx="420480" cy="42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2800" strike="noStrike">
                <a:solidFill>
                  <a:srgbClr val="ffffff"/>
                </a:solidFill>
                <a:latin typeface="Arial"/>
              </a:rPr>
              <a:t>21</a:t>
            </a:r>
            <a:endParaRPr/>
          </a:p>
        </p:txBody>
      </p:sp>
      <p:sp>
        <p:nvSpPr>
          <p:cNvPr id="303" name="CustomShape 37"/>
          <p:cNvSpPr/>
          <p:nvPr/>
        </p:nvSpPr>
        <p:spPr>
          <a:xfrm>
            <a:off x="3869640" y="4019040"/>
            <a:ext cx="5112000" cy="814320"/>
          </a:xfrm>
          <a:prstGeom prst="rect">
            <a:avLst/>
          </a:prstGeom>
          <a:blipFill>
            <a:blip r:embed="rId2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38"/>
          <p:cNvSpPr/>
          <p:nvPr/>
        </p:nvSpPr>
        <p:spPr>
          <a:xfrm>
            <a:off x="3876840" y="3990960"/>
            <a:ext cx="5095440" cy="794160"/>
          </a:xfrm>
          <a:custGeom>
            <a:avLst/>
            <a:gdLst/>
            <a:ahLst/>
            <a:rect l="0" t="0" r="r" b="b"/>
            <a:pathLst>
              <a:path w="5095876" h="794147">
                <a:moveTo>
                  <a:pt x="5033810" y="0"/>
                </a:moveTo>
                <a:lnTo>
                  <a:pt x="62064" y="0"/>
                </a:lnTo>
                <a:lnTo>
                  <a:pt x="37906" y="4877"/>
                </a:lnTo>
                <a:lnTo>
                  <a:pt x="18178" y="18177"/>
                </a:lnTo>
                <a:lnTo>
                  <a:pt x="4877" y="37904"/>
                </a:lnTo>
                <a:lnTo>
                  <a:pt x="0" y="62062"/>
                </a:lnTo>
                <a:lnTo>
                  <a:pt x="0" y="732083"/>
                </a:lnTo>
                <a:lnTo>
                  <a:pt x="4877" y="756241"/>
                </a:lnTo>
                <a:lnTo>
                  <a:pt x="18178" y="775968"/>
                </a:lnTo>
                <a:lnTo>
                  <a:pt x="37906" y="789269"/>
                </a:lnTo>
                <a:lnTo>
                  <a:pt x="62064" y="794146"/>
                </a:lnTo>
                <a:lnTo>
                  <a:pt x="5033810" y="794146"/>
                </a:lnTo>
                <a:lnTo>
                  <a:pt x="5057968" y="789269"/>
                </a:lnTo>
                <a:lnTo>
                  <a:pt x="5077696" y="775968"/>
                </a:lnTo>
                <a:lnTo>
                  <a:pt x="5090997" y="756241"/>
                </a:lnTo>
                <a:lnTo>
                  <a:pt x="5095875" y="732083"/>
                </a:lnTo>
                <a:lnTo>
                  <a:pt x="5095875" y="62062"/>
                </a:lnTo>
                <a:lnTo>
                  <a:pt x="5090997" y="37904"/>
                </a:lnTo>
                <a:lnTo>
                  <a:pt x="5077696" y="18177"/>
                </a:lnTo>
                <a:lnTo>
                  <a:pt x="5057968" y="4877"/>
                </a:lnTo>
                <a:lnTo>
                  <a:pt x="5033810" y="0"/>
                </a:lnTo>
              </a:path>
            </a:pathLst>
          </a:custGeom>
          <a:solidFill>
            <a:srgbClr val="cbcbc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39"/>
          <p:cNvSpPr/>
          <p:nvPr/>
        </p:nvSpPr>
        <p:spPr>
          <a:xfrm>
            <a:off x="3876840" y="3990960"/>
            <a:ext cx="5095440" cy="794160"/>
          </a:xfrm>
          <a:custGeom>
            <a:avLst/>
            <a:gdLst/>
            <a:ahLst/>
            <a:rect l="0" t="0" r="r" b="b"/>
            <a:pathLst>
              <a:path w="5095877" h="794147">
                <a:moveTo>
                  <a:pt x="0" y="62062"/>
                </a:moveTo>
                <a:lnTo>
                  <a:pt x="4877" y="37905"/>
                </a:lnTo>
                <a:lnTo>
                  <a:pt x="18177" y="18177"/>
                </a:lnTo>
                <a:lnTo>
                  <a:pt x="37905" y="4877"/>
                </a:lnTo>
                <a:lnTo>
                  <a:pt x="62062" y="0"/>
                </a:lnTo>
                <a:lnTo>
                  <a:pt x="5033806" y="0"/>
                </a:lnTo>
                <a:lnTo>
                  <a:pt x="5057966" y="4877"/>
                </a:lnTo>
                <a:lnTo>
                  <a:pt x="5077696" y="18177"/>
                </a:lnTo>
                <a:lnTo>
                  <a:pt x="5090998" y="37905"/>
                </a:lnTo>
                <a:lnTo>
                  <a:pt x="5095876" y="62062"/>
                </a:lnTo>
                <a:lnTo>
                  <a:pt x="5095876" y="732083"/>
                </a:lnTo>
                <a:lnTo>
                  <a:pt x="5090998" y="756240"/>
                </a:lnTo>
                <a:lnTo>
                  <a:pt x="5077696" y="775968"/>
                </a:lnTo>
                <a:lnTo>
                  <a:pt x="5057966" y="789269"/>
                </a:lnTo>
                <a:lnTo>
                  <a:pt x="5033806" y="794146"/>
                </a:lnTo>
                <a:lnTo>
                  <a:pt x="62062" y="794146"/>
                </a:lnTo>
                <a:lnTo>
                  <a:pt x="37905" y="789269"/>
                </a:lnTo>
                <a:lnTo>
                  <a:pt x="18177" y="775968"/>
                </a:lnTo>
                <a:lnTo>
                  <a:pt x="4877" y="756240"/>
                </a:lnTo>
                <a:lnTo>
                  <a:pt x="0" y="732083"/>
                </a:lnTo>
                <a:lnTo>
                  <a:pt x="0" y="62062"/>
                </a:lnTo>
              </a:path>
            </a:pathLst>
          </a:custGeom>
          <a:noFill/>
          <a:ln w="9360">
            <a:solidFill>
              <a:srgbClr val="5151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40"/>
          <p:cNvSpPr/>
          <p:nvPr/>
        </p:nvSpPr>
        <p:spPr>
          <a:xfrm>
            <a:off x="4430880" y="4190040"/>
            <a:ext cx="426492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564"/>
              </a:lnSpc>
            </a:pPr>
            <a:r>
              <a:rPr lang="en-IN" sz="1400" strike="noStrike">
                <a:solidFill>
                  <a:srgbClr val="606060"/>
                </a:solidFill>
                <a:latin typeface="Arial"/>
              </a:rPr>
              <a:t>IBMers working on OpenStack – from formation of</a:t>
            </a:r>
            <a:r>
              <a:rPr lang="en-IN" sz="1400" strike="noStrike">
                <a:solidFill>
                  <a:srgbClr val="606060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606060"/>
                </a:solidFill>
                <a:latin typeface="Arial"/>
              </a:rPr>
              <a:t>the  Foundation to Code Quality &amp; New</a:t>
            </a:r>
            <a:r>
              <a:rPr lang="en-IN" sz="1400" strike="noStrike">
                <a:solidFill>
                  <a:srgbClr val="606060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606060"/>
                </a:solidFill>
                <a:latin typeface="Arial"/>
              </a:rPr>
              <a:t>Function</a:t>
            </a:r>
            <a:endParaRPr/>
          </a:p>
        </p:txBody>
      </p:sp>
      <p:sp>
        <p:nvSpPr>
          <p:cNvPr id="307" name="CustomShape 41"/>
          <p:cNvSpPr/>
          <p:nvPr/>
        </p:nvSpPr>
        <p:spPr>
          <a:xfrm>
            <a:off x="2672640" y="3786480"/>
            <a:ext cx="1737000" cy="1213200"/>
          </a:xfrm>
          <a:prstGeom prst="rect">
            <a:avLst/>
          </a:prstGeom>
          <a:blipFill>
            <a:blip r:embed="rId2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42"/>
          <p:cNvSpPr/>
          <p:nvPr/>
        </p:nvSpPr>
        <p:spPr>
          <a:xfrm>
            <a:off x="2823840" y="3935520"/>
            <a:ext cx="1436760" cy="914760"/>
          </a:xfrm>
          <a:custGeom>
            <a:avLst/>
            <a:gdLst/>
            <a:ahLst/>
            <a:rect l="0" t="0" r="r" b="b"/>
            <a:pathLst>
              <a:path w="1436980" h="914958">
                <a:moveTo>
                  <a:pt x="718489" y="0"/>
                </a:moveTo>
                <a:lnTo>
                  <a:pt x="659562" y="1516"/>
                </a:lnTo>
                <a:lnTo>
                  <a:pt x="601946" y="5987"/>
                </a:lnTo>
                <a:lnTo>
                  <a:pt x="545828" y="13295"/>
                </a:lnTo>
                <a:lnTo>
                  <a:pt x="491391" y="23322"/>
                </a:lnTo>
                <a:lnTo>
                  <a:pt x="438820" y="35951"/>
                </a:lnTo>
                <a:lnTo>
                  <a:pt x="388302" y="51063"/>
                </a:lnTo>
                <a:lnTo>
                  <a:pt x="340019" y="68540"/>
                </a:lnTo>
                <a:lnTo>
                  <a:pt x="294158" y="88266"/>
                </a:lnTo>
                <a:lnTo>
                  <a:pt x="250904" y="110123"/>
                </a:lnTo>
                <a:lnTo>
                  <a:pt x="210440" y="133992"/>
                </a:lnTo>
                <a:lnTo>
                  <a:pt x="172953" y="159756"/>
                </a:lnTo>
                <a:lnTo>
                  <a:pt x="138626" y="187298"/>
                </a:lnTo>
                <a:lnTo>
                  <a:pt x="107646" y="216498"/>
                </a:lnTo>
                <a:lnTo>
                  <a:pt x="80196" y="247241"/>
                </a:lnTo>
                <a:lnTo>
                  <a:pt x="56462" y="279407"/>
                </a:lnTo>
                <a:lnTo>
                  <a:pt x="36629" y="312880"/>
                </a:lnTo>
                <a:lnTo>
                  <a:pt x="9403" y="383273"/>
                </a:lnTo>
                <a:lnTo>
                  <a:pt x="0" y="457479"/>
                </a:lnTo>
                <a:lnTo>
                  <a:pt x="2381" y="494999"/>
                </a:lnTo>
                <a:lnTo>
                  <a:pt x="20881" y="567416"/>
                </a:lnTo>
                <a:lnTo>
                  <a:pt x="56462" y="635550"/>
                </a:lnTo>
                <a:lnTo>
                  <a:pt x="80196" y="667717"/>
                </a:lnTo>
                <a:lnTo>
                  <a:pt x="107646" y="698459"/>
                </a:lnTo>
                <a:lnTo>
                  <a:pt x="138626" y="727660"/>
                </a:lnTo>
                <a:lnTo>
                  <a:pt x="172953" y="755201"/>
                </a:lnTo>
                <a:lnTo>
                  <a:pt x="210440" y="780965"/>
                </a:lnTo>
                <a:lnTo>
                  <a:pt x="250904" y="804834"/>
                </a:lnTo>
                <a:lnTo>
                  <a:pt x="294158" y="826690"/>
                </a:lnTo>
                <a:lnTo>
                  <a:pt x="340019" y="846416"/>
                </a:lnTo>
                <a:lnTo>
                  <a:pt x="388302" y="863894"/>
                </a:lnTo>
                <a:lnTo>
                  <a:pt x="438820" y="879006"/>
                </a:lnTo>
                <a:lnTo>
                  <a:pt x="491391" y="891635"/>
                </a:lnTo>
                <a:lnTo>
                  <a:pt x="545828" y="901662"/>
                </a:lnTo>
                <a:lnTo>
                  <a:pt x="601946" y="908969"/>
                </a:lnTo>
                <a:lnTo>
                  <a:pt x="659562" y="913441"/>
                </a:lnTo>
                <a:lnTo>
                  <a:pt x="718489" y="914957"/>
                </a:lnTo>
                <a:lnTo>
                  <a:pt x="777417" y="913441"/>
                </a:lnTo>
                <a:lnTo>
                  <a:pt x="835032" y="908969"/>
                </a:lnTo>
                <a:lnTo>
                  <a:pt x="891151" y="901662"/>
                </a:lnTo>
                <a:lnTo>
                  <a:pt x="945588" y="891635"/>
                </a:lnTo>
                <a:lnTo>
                  <a:pt x="998158" y="879006"/>
                </a:lnTo>
                <a:lnTo>
                  <a:pt x="1048677" y="863894"/>
                </a:lnTo>
                <a:lnTo>
                  <a:pt x="1096959" y="846416"/>
                </a:lnTo>
                <a:lnTo>
                  <a:pt x="1142820" y="826690"/>
                </a:lnTo>
                <a:lnTo>
                  <a:pt x="1186075" y="804834"/>
                </a:lnTo>
                <a:lnTo>
                  <a:pt x="1226539" y="780965"/>
                </a:lnTo>
                <a:lnTo>
                  <a:pt x="1264026" y="755201"/>
                </a:lnTo>
                <a:lnTo>
                  <a:pt x="1298352" y="727660"/>
                </a:lnTo>
                <a:lnTo>
                  <a:pt x="1329333" y="698459"/>
                </a:lnTo>
                <a:lnTo>
                  <a:pt x="1356783" y="667717"/>
                </a:lnTo>
                <a:lnTo>
                  <a:pt x="1380517" y="635550"/>
                </a:lnTo>
                <a:lnTo>
                  <a:pt x="1400350" y="602078"/>
                </a:lnTo>
                <a:lnTo>
                  <a:pt x="1427575" y="531684"/>
                </a:lnTo>
                <a:lnTo>
                  <a:pt x="1436979" y="457479"/>
                </a:lnTo>
                <a:lnTo>
                  <a:pt x="1434597" y="419958"/>
                </a:lnTo>
                <a:lnTo>
                  <a:pt x="1416098" y="347541"/>
                </a:lnTo>
                <a:lnTo>
                  <a:pt x="1380517" y="279407"/>
                </a:lnTo>
                <a:lnTo>
                  <a:pt x="1356783" y="247241"/>
                </a:lnTo>
                <a:lnTo>
                  <a:pt x="1329333" y="216498"/>
                </a:lnTo>
                <a:lnTo>
                  <a:pt x="1298352" y="187298"/>
                </a:lnTo>
                <a:lnTo>
                  <a:pt x="1264026" y="159756"/>
                </a:lnTo>
                <a:lnTo>
                  <a:pt x="1226539" y="133992"/>
                </a:lnTo>
                <a:lnTo>
                  <a:pt x="1186075" y="110123"/>
                </a:lnTo>
                <a:lnTo>
                  <a:pt x="1142820" y="88266"/>
                </a:lnTo>
                <a:lnTo>
                  <a:pt x="1096959" y="68540"/>
                </a:lnTo>
                <a:lnTo>
                  <a:pt x="1048677" y="51063"/>
                </a:lnTo>
                <a:lnTo>
                  <a:pt x="998158" y="35951"/>
                </a:lnTo>
                <a:lnTo>
                  <a:pt x="945588" y="23322"/>
                </a:lnTo>
                <a:lnTo>
                  <a:pt x="891151" y="13295"/>
                </a:lnTo>
                <a:lnTo>
                  <a:pt x="835032" y="5987"/>
                </a:lnTo>
                <a:lnTo>
                  <a:pt x="777417" y="1516"/>
                </a:lnTo>
                <a:lnTo>
                  <a:pt x="718489" y="0"/>
                </a:lnTo>
              </a:path>
            </a:pathLst>
          </a:custGeom>
          <a:solidFill>
            <a:srgbClr val="009fc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43"/>
          <p:cNvSpPr/>
          <p:nvPr/>
        </p:nvSpPr>
        <p:spPr>
          <a:xfrm>
            <a:off x="2823840" y="3935520"/>
            <a:ext cx="1436760" cy="914760"/>
          </a:xfrm>
          <a:custGeom>
            <a:avLst/>
            <a:gdLst/>
            <a:ahLst/>
            <a:rect l="0" t="0" r="r" b="b"/>
            <a:pathLst>
              <a:path w="1436970" h="914958">
                <a:moveTo>
                  <a:pt x="0" y="457478"/>
                </a:moveTo>
                <a:lnTo>
                  <a:pt x="9403" y="383273"/>
                </a:lnTo>
                <a:lnTo>
                  <a:pt x="36628" y="312879"/>
                </a:lnTo>
                <a:lnTo>
                  <a:pt x="56462" y="279407"/>
                </a:lnTo>
                <a:lnTo>
                  <a:pt x="80196" y="247240"/>
                </a:lnTo>
                <a:lnTo>
                  <a:pt x="107645" y="216498"/>
                </a:lnTo>
                <a:lnTo>
                  <a:pt x="138626" y="187297"/>
                </a:lnTo>
                <a:lnTo>
                  <a:pt x="172952" y="159756"/>
                </a:lnTo>
                <a:lnTo>
                  <a:pt x="210439" y="133992"/>
                </a:lnTo>
                <a:lnTo>
                  <a:pt x="250903" y="110123"/>
                </a:lnTo>
                <a:lnTo>
                  <a:pt x="294157" y="88266"/>
                </a:lnTo>
                <a:lnTo>
                  <a:pt x="340018" y="68540"/>
                </a:lnTo>
                <a:lnTo>
                  <a:pt x="388300" y="51062"/>
                </a:lnTo>
                <a:lnTo>
                  <a:pt x="438819" y="35950"/>
                </a:lnTo>
                <a:lnTo>
                  <a:pt x="491389" y="23322"/>
                </a:lnTo>
                <a:lnTo>
                  <a:pt x="545825" y="13295"/>
                </a:lnTo>
                <a:lnTo>
                  <a:pt x="601944" y="5987"/>
                </a:lnTo>
                <a:lnTo>
                  <a:pt x="659559" y="1516"/>
                </a:lnTo>
                <a:lnTo>
                  <a:pt x="718486" y="0"/>
                </a:lnTo>
                <a:lnTo>
                  <a:pt x="777414" y="1516"/>
                </a:lnTo>
                <a:lnTo>
                  <a:pt x="835029" y="5987"/>
                </a:lnTo>
                <a:lnTo>
                  <a:pt x="891148" y="13295"/>
                </a:lnTo>
                <a:lnTo>
                  <a:pt x="945584" y="23322"/>
                </a:lnTo>
                <a:lnTo>
                  <a:pt x="998154" y="35950"/>
                </a:lnTo>
                <a:lnTo>
                  <a:pt x="1048673" y="51062"/>
                </a:lnTo>
                <a:lnTo>
                  <a:pt x="1096955" y="68540"/>
                </a:lnTo>
                <a:lnTo>
                  <a:pt x="1142815" y="88266"/>
                </a:lnTo>
                <a:lnTo>
                  <a:pt x="1186069" y="110123"/>
                </a:lnTo>
                <a:lnTo>
                  <a:pt x="1226532" y="133992"/>
                </a:lnTo>
                <a:lnTo>
                  <a:pt x="1264019" y="159756"/>
                </a:lnTo>
                <a:lnTo>
                  <a:pt x="1298345" y="187297"/>
                </a:lnTo>
                <a:lnTo>
                  <a:pt x="1329325" y="216498"/>
                </a:lnTo>
                <a:lnTo>
                  <a:pt x="1356774" y="247240"/>
                </a:lnTo>
                <a:lnTo>
                  <a:pt x="1380508" y="279407"/>
                </a:lnTo>
                <a:lnTo>
                  <a:pt x="1400340" y="312879"/>
                </a:lnTo>
                <a:lnTo>
                  <a:pt x="1427565" y="383273"/>
                </a:lnTo>
                <a:lnTo>
                  <a:pt x="1436969" y="457478"/>
                </a:lnTo>
                <a:lnTo>
                  <a:pt x="1434587" y="494999"/>
                </a:lnTo>
                <a:lnTo>
                  <a:pt x="1416088" y="567416"/>
                </a:lnTo>
                <a:lnTo>
                  <a:pt x="1380508" y="635550"/>
                </a:lnTo>
                <a:lnTo>
                  <a:pt x="1356774" y="667716"/>
                </a:lnTo>
                <a:lnTo>
                  <a:pt x="1329325" y="698458"/>
                </a:lnTo>
                <a:lnTo>
                  <a:pt x="1298345" y="727659"/>
                </a:lnTo>
                <a:lnTo>
                  <a:pt x="1264019" y="755200"/>
                </a:lnTo>
                <a:lnTo>
                  <a:pt x="1226532" y="780965"/>
                </a:lnTo>
                <a:lnTo>
                  <a:pt x="1186069" y="804834"/>
                </a:lnTo>
                <a:lnTo>
                  <a:pt x="1142815" y="826690"/>
                </a:lnTo>
                <a:lnTo>
                  <a:pt x="1096955" y="846416"/>
                </a:lnTo>
                <a:lnTo>
                  <a:pt x="1048673" y="863894"/>
                </a:lnTo>
                <a:lnTo>
                  <a:pt x="998154" y="879006"/>
                </a:lnTo>
                <a:lnTo>
                  <a:pt x="945584" y="891634"/>
                </a:lnTo>
                <a:lnTo>
                  <a:pt x="891148" y="901661"/>
                </a:lnTo>
                <a:lnTo>
                  <a:pt x="835029" y="908969"/>
                </a:lnTo>
                <a:lnTo>
                  <a:pt x="777414" y="913440"/>
                </a:lnTo>
                <a:lnTo>
                  <a:pt x="718486" y="914957"/>
                </a:lnTo>
                <a:lnTo>
                  <a:pt x="659559" y="913440"/>
                </a:lnTo>
                <a:lnTo>
                  <a:pt x="601944" y="908969"/>
                </a:lnTo>
                <a:lnTo>
                  <a:pt x="545825" y="901661"/>
                </a:lnTo>
                <a:lnTo>
                  <a:pt x="491389" y="891634"/>
                </a:lnTo>
                <a:lnTo>
                  <a:pt x="438819" y="879006"/>
                </a:lnTo>
                <a:lnTo>
                  <a:pt x="388300" y="863894"/>
                </a:lnTo>
                <a:lnTo>
                  <a:pt x="340018" y="846416"/>
                </a:lnTo>
                <a:lnTo>
                  <a:pt x="294157" y="826690"/>
                </a:lnTo>
                <a:lnTo>
                  <a:pt x="250903" y="804834"/>
                </a:lnTo>
                <a:lnTo>
                  <a:pt x="210439" y="780965"/>
                </a:lnTo>
                <a:lnTo>
                  <a:pt x="172952" y="755200"/>
                </a:lnTo>
                <a:lnTo>
                  <a:pt x="138626" y="727659"/>
                </a:lnTo>
                <a:lnTo>
                  <a:pt x="107645" y="698458"/>
                </a:lnTo>
                <a:lnTo>
                  <a:pt x="80196" y="667716"/>
                </a:lnTo>
                <a:lnTo>
                  <a:pt x="56462" y="635550"/>
                </a:lnTo>
                <a:lnTo>
                  <a:pt x="36628" y="602077"/>
                </a:lnTo>
                <a:lnTo>
                  <a:pt x="9403" y="531684"/>
                </a:lnTo>
                <a:lnTo>
                  <a:pt x="0" y="457478"/>
                </a:lnTo>
              </a:path>
            </a:pathLst>
          </a:custGeom>
          <a:noFill/>
          <a:ln w="9360">
            <a:solidFill>
              <a:srgbClr val="68379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44"/>
          <p:cNvSpPr/>
          <p:nvPr/>
        </p:nvSpPr>
        <p:spPr>
          <a:xfrm>
            <a:off x="3131640" y="4179600"/>
            <a:ext cx="826560" cy="42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2800" strike="noStrike">
                <a:solidFill>
                  <a:srgbClr val="ffffff"/>
                </a:solidFill>
                <a:latin typeface="Arial"/>
              </a:rPr>
              <a:t>+400</a:t>
            </a:r>
            <a:endParaRPr/>
          </a:p>
        </p:txBody>
      </p:sp>
      <p:sp>
        <p:nvSpPr>
          <p:cNvPr id="311" name="CustomShape 45"/>
          <p:cNvSpPr/>
          <p:nvPr/>
        </p:nvSpPr>
        <p:spPr>
          <a:xfrm>
            <a:off x="5773320" y="3316680"/>
            <a:ext cx="3200040" cy="481680"/>
          </a:xfrm>
          <a:prstGeom prst="rect">
            <a:avLst/>
          </a:prstGeom>
          <a:blipFill>
            <a:blip r:embed="rId2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46"/>
          <p:cNvSpPr/>
          <p:nvPr/>
        </p:nvSpPr>
        <p:spPr>
          <a:xfrm>
            <a:off x="6325920" y="3312720"/>
            <a:ext cx="2052720" cy="481680"/>
          </a:xfrm>
          <a:prstGeom prst="rect">
            <a:avLst/>
          </a:prstGeom>
          <a:blipFill>
            <a:blip r:embed="rId2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47"/>
          <p:cNvSpPr/>
          <p:nvPr/>
        </p:nvSpPr>
        <p:spPr>
          <a:xfrm>
            <a:off x="5783760" y="3288600"/>
            <a:ext cx="3182400" cy="461880"/>
          </a:xfrm>
          <a:custGeom>
            <a:avLst/>
            <a:gdLst/>
            <a:ahLst/>
            <a:rect l="0" t="0" r="r" b="b"/>
            <a:pathLst>
              <a:path w="3182443" h="461963">
                <a:moveTo>
                  <a:pt x="3105454" y="0"/>
                </a:moveTo>
                <a:lnTo>
                  <a:pt x="77000" y="0"/>
                </a:lnTo>
                <a:lnTo>
                  <a:pt x="47030" y="6049"/>
                </a:lnTo>
                <a:lnTo>
                  <a:pt x="22555" y="22548"/>
                </a:lnTo>
                <a:lnTo>
                  <a:pt x="6051" y="47020"/>
                </a:lnTo>
                <a:lnTo>
                  <a:pt x="0" y="76987"/>
                </a:lnTo>
                <a:lnTo>
                  <a:pt x="0" y="384962"/>
                </a:lnTo>
                <a:lnTo>
                  <a:pt x="6051" y="414931"/>
                </a:lnTo>
                <a:lnTo>
                  <a:pt x="22555" y="439407"/>
                </a:lnTo>
                <a:lnTo>
                  <a:pt x="47030" y="455910"/>
                </a:lnTo>
                <a:lnTo>
                  <a:pt x="77000" y="461962"/>
                </a:lnTo>
                <a:lnTo>
                  <a:pt x="3105454" y="461962"/>
                </a:lnTo>
                <a:lnTo>
                  <a:pt x="3135422" y="455910"/>
                </a:lnTo>
                <a:lnTo>
                  <a:pt x="3159893" y="439407"/>
                </a:lnTo>
                <a:lnTo>
                  <a:pt x="3176392" y="414931"/>
                </a:lnTo>
                <a:lnTo>
                  <a:pt x="3182442" y="384962"/>
                </a:lnTo>
                <a:lnTo>
                  <a:pt x="3182442" y="76987"/>
                </a:lnTo>
                <a:lnTo>
                  <a:pt x="3176392" y="47020"/>
                </a:lnTo>
                <a:lnTo>
                  <a:pt x="3159893" y="22548"/>
                </a:lnTo>
                <a:lnTo>
                  <a:pt x="3135422" y="6049"/>
                </a:lnTo>
                <a:lnTo>
                  <a:pt x="3105454" y="0"/>
                </a:lnTo>
              </a:path>
            </a:pathLst>
          </a:custGeom>
          <a:solidFill>
            <a:srgbClr val="cbcbc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48"/>
          <p:cNvSpPr/>
          <p:nvPr/>
        </p:nvSpPr>
        <p:spPr>
          <a:xfrm>
            <a:off x="5783760" y="3288600"/>
            <a:ext cx="3182400" cy="461880"/>
          </a:xfrm>
          <a:custGeom>
            <a:avLst/>
            <a:gdLst/>
            <a:ahLst/>
            <a:rect l="0" t="0" r="r" b="b"/>
            <a:pathLst>
              <a:path w="3182438" h="461963">
                <a:moveTo>
                  <a:pt x="0" y="76994"/>
                </a:moveTo>
                <a:lnTo>
                  <a:pt x="6050" y="47025"/>
                </a:lnTo>
                <a:lnTo>
                  <a:pt x="22551" y="22551"/>
                </a:lnTo>
                <a:lnTo>
                  <a:pt x="47025" y="6050"/>
                </a:lnTo>
                <a:lnTo>
                  <a:pt x="76994" y="0"/>
                </a:lnTo>
                <a:lnTo>
                  <a:pt x="3105437" y="0"/>
                </a:lnTo>
                <a:lnTo>
                  <a:pt x="3135411" y="6050"/>
                </a:lnTo>
                <a:lnTo>
                  <a:pt x="3159886" y="22551"/>
                </a:lnTo>
                <a:lnTo>
                  <a:pt x="3176387" y="47025"/>
                </a:lnTo>
                <a:lnTo>
                  <a:pt x="3182437" y="76994"/>
                </a:lnTo>
                <a:lnTo>
                  <a:pt x="3182437" y="384967"/>
                </a:lnTo>
                <a:lnTo>
                  <a:pt x="3176387" y="414937"/>
                </a:lnTo>
                <a:lnTo>
                  <a:pt x="3159886" y="439411"/>
                </a:lnTo>
                <a:lnTo>
                  <a:pt x="3135411" y="455911"/>
                </a:lnTo>
                <a:lnTo>
                  <a:pt x="3105437" y="461962"/>
                </a:lnTo>
                <a:lnTo>
                  <a:pt x="76994" y="461962"/>
                </a:lnTo>
                <a:lnTo>
                  <a:pt x="47025" y="455911"/>
                </a:lnTo>
                <a:lnTo>
                  <a:pt x="22551" y="439411"/>
                </a:lnTo>
                <a:lnTo>
                  <a:pt x="6050" y="414937"/>
                </a:lnTo>
                <a:lnTo>
                  <a:pt x="0" y="384967"/>
                </a:lnTo>
                <a:lnTo>
                  <a:pt x="0" y="76994"/>
                </a:lnTo>
              </a:path>
            </a:pathLst>
          </a:custGeom>
          <a:noFill/>
          <a:ln w="9360">
            <a:solidFill>
              <a:srgbClr val="5151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49"/>
          <p:cNvSpPr/>
          <p:nvPr/>
        </p:nvSpPr>
        <p:spPr>
          <a:xfrm>
            <a:off x="6342120" y="3321360"/>
            <a:ext cx="202140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564"/>
              </a:lnSpc>
            </a:pPr>
            <a:r>
              <a:rPr lang="en-IN" sz="1400" strike="noStrike">
                <a:solidFill>
                  <a:srgbClr val="606060"/>
                </a:solidFill>
                <a:latin typeface="Arial"/>
              </a:rPr>
              <a:t>IBMers active</a:t>
            </a:r>
            <a:r>
              <a:rPr lang="en-IN" sz="1400" strike="noStrike">
                <a:solidFill>
                  <a:srgbClr val="606060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606060"/>
                </a:solidFill>
                <a:latin typeface="Arial"/>
              </a:rPr>
              <a:t>developers  OpenStack</a:t>
            </a:r>
            <a:r>
              <a:rPr lang="en-IN" sz="1400" strike="noStrike">
                <a:solidFill>
                  <a:srgbClr val="606060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606060"/>
                </a:solidFill>
                <a:latin typeface="Arial"/>
              </a:rPr>
              <a:t>projects</a:t>
            </a:r>
            <a:endParaRPr/>
          </a:p>
        </p:txBody>
      </p:sp>
      <p:sp>
        <p:nvSpPr>
          <p:cNvPr id="316" name="CustomShape 50"/>
          <p:cNvSpPr/>
          <p:nvPr/>
        </p:nvSpPr>
        <p:spPr>
          <a:xfrm>
            <a:off x="4854600" y="2319120"/>
            <a:ext cx="1412640" cy="905760"/>
          </a:xfrm>
          <a:prstGeom prst="rect">
            <a:avLst/>
          </a:prstGeom>
          <a:blipFill>
            <a:blip r:embed="rId2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51"/>
          <p:cNvSpPr/>
          <p:nvPr/>
        </p:nvSpPr>
        <p:spPr>
          <a:xfrm>
            <a:off x="5006160" y="2468160"/>
            <a:ext cx="1109520" cy="606240"/>
          </a:xfrm>
          <a:custGeom>
            <a:avLst/>
            <a:gdLst/>
            <a:ahLst/>
            <a:rect l="0" t="0" r="r" b="b"/>
            <a:pathLst>
              <a:path w="1109739" h="606019">
                <a:moveTo>
                  <a:pt x="554863" y="0"/>
                </a:moveTo>
                <a:lnTo>
                  <a:pt x="494405" y="1778"/>
                </a:lnTo>
                <a:lnTo>
                  <a:pt x="435833" y="6988"/>
                </a:lnTo>
                <a:lnTo>
                  <a:pt x="379484" y="15447"/>
                </a:lnTo>
                <a:lnTo>
                  <a:pt x="325699" y="26969"/>
                </a:lnTo>
                <a:lnTo>
                  <a:pt x="274814" y="41369"/>
                </a:lnTo>
                <a:lnTo>
                  <a:pt x="227169" y="58463"/>
                </a:lnTo>
                <a:lnTo>
                  <a:pt x="183103" y="78065"/>
                </a:lnTo>
                <a:lnTo>
                  <a:pt x="142952" y="99991"/>
                </a:lnTo>
                <a:lnTo>
                  <a:pt x="107057" y="124055"/>
                </a:lnTo>
                <a:lnTo>
                  <a:pt x="75755" y="150074"/>
                </a:lnTo>
                <a:lnTo>
                  <a:pt x="49386" y="177862"/>
                </a:lnTo>
                <a:lnTo>
                  <a:pt x="12797" y="238006"/>
                </a:lnTo>
                <a:lnTo>
                  <a:pt x="0" y="303009"/>
                </a:lnTo>
                <a:lnTo>
                  <a:pt x="3255" y="336025"/>
                </a:lnTo>
                <a:lnTo>
                  <a:pt x="28287" y="398783"/>
                </a:lnTo>
                <a:lnTo>
                  <a:pt x="75755" y="455944"/>
                </a:lnTo>
                <a:lnTo>
                  <a:pt x="107057" y="481962"/>
                </a:lnTo>
                <a:lnTo>
                  <a:pt x="142952" y="506027"/>
                </a:lnTo>
                <a:lnTo>
                  <a:pt x="183103" y="527953"/>
                </a:lnTo>
                <a:lnTo>
                  <a:pt x="227169" y="547555"/>
                </a:lnTo>
                <a:lnTo>
                  <a:pt x="274814" y="564649"/>
                </a:lnTo>
                <a:lnTo>
                  <a:pt x="325699" y="579049"/>
                </a:lnTo>
                <a:lnTo>
                  <a:pt x="379484" y="590571"/>
                </a:lnTo>
                <a:lnTo>
                  <a:pt x="435833" y="599029"/>
                </a:lnTo>
                <a:lnTo>
                  <a:pt x="494405" y="604240"/>
                </a:lnTo>
                <a:lnTo>
                  <a:pt x="554863" y="606018"/>
                </a:lnTo>
                <a:lnTo>
                  <a:pt x="615323" y="604240"/>
                </a:lnTo>
                <a:lnTo>
                  <a:pt x="673897" y="599029"/>
                </a:lnTo>
                <a:lnTo>
                  <a:pt x="730247" y="590571"/>
                </a:lnTo>
                <a:lnTo>
                  <a:pt x="784034" y="579049"/>
                </a:lnTo>
                <a:lnTo>
                  <a:pt x="834920" y="564649"/>
                </a:lnTo>
                <a:lnTo>
                  <a:pt x="882566" y="547555"/>
                </a:lnTo>
                <a:lnTo>
                  <a:pt x="926633" y="527953"/>
                </a:lnTo>
                <a:lnTo>
                  <a:pt x="966784" y="506027"/>
                </a:lnTo>
                <a:lnTo>
                  <a:pt x="1002680" y="481962"/>
                </a:lnTo>
                <a:lnTo>
                  <a:pt x="1033982" y="455944"/>
                </a:lnTo>
                <a:lnTo>
                  <a:pt x="1060351" y="428156"/>
                </a:lnTo>
                <a:lnTo>
                  <a:pt x="1096940" y="368012"/>
                </a:lnTo>
                <a:lnTo>
                  <a:pt x="1109738" y="303009"/>
                </a:lnTo>
                <a:lnTo>
                  <a:pt x="1106482" y="269993"/>
                </a:lnTo>
                <a:lnTo>
                  <a:pt x="1081450" y="207234"/>
                </a:lnTo>
                <a:lnTo>
                  <a:pt x="1033982" y="150074"/>
                </a:lnTo>
                <a:lnTo>
                  <a:pt x="1002680" y="124055"/>
                </a:lnTo>
                <a:lnTo>
                  <a:pt x="966784" y="99991"/>
                </a:lnTo>
                <a:lnTo>
                  <a:pt x="926633" y="78065"/>
                </a:lnTo>
                <a:lnTo>
                  <a:pt x="882566" y="58463"/>
                </a:lnTo>
                <a:lnTo>
                  <a:pt x="834920" y="41369"/>
                </a:lnTo>
                <a:lnTo>
                  <a:pt x="784034" y="26969"/>
                </a:lnTo>
                <a:lnTo>
                  <a:pt x="730247" y="15447"/>
                </a:lnTo>
                <a:lnTo>
                  <a:pt x="673897" y="6988"/>
                </a:lnTo>
                <a:lnTo>
                  <a:pt x="615323" y="1778"/>
                </a:lnTo>
                <a:lnTo>
                  <a:pt x="554863" y="0"/>
                </a:lnTo>
              </a:path>
            </a:pathLst>
          </a:custGeom>
          <a:solidFill>
            <a:srgbClr val="009fc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52"/>
          <p:cNvSpPr/>
          <p:nvPr/>
        </p:nvSpPr>
        <p:spPr>
          <a:xfrm>
            <a:off x="5006160" y="2468160"/>
            <a:ext cx="1109520" cy="606240"/>
          </a:xfrm>
          <a:custGeom>
            <a:avLst/>
            <a:gdLst/>
            <a:ahLst/>
            <a:rect l="0" t="0" r="r" b="b"/>
            <a:pathLst>
              <a:path w="1109740" h="606028">
                <a:moveTo>
                  <a:pt x="0" y="303013"/>
                </a:moveTo>
                <a:lnTo>
                  <a:pt x="12797" y="238010"/>
                </a:lnTo>
                <a:lnTo>
                  <a:pt x="49386" y="177865"/>
                </a:lnTo>
                <a:lnTo>
                  <a:pt x="75756" y="150076"/>
                </a:lnTo>
                <a:lnTo>
                  <a:pt x="107057" y="124057"/>
                </a:lnTo>
                <a:lnTo>
                  <a:pt x="142953" y="99992"/>
                </a:lnTo>
                <a:lnTo>
                  <a:pt x="183103" y="78066"/>
                </a:lnTo>
                <a:lnTo>
                  <a:pt x="227171" y="58464"/>
                </a:lnTo>
                <a:lnTo>
                  <a:pt x="274816" y="41370"/>
                </a:lnTo>
                <a:lnTo>
                  <a:pt x="325702" y="26969"/>
                </a:lnTo>
                <a:lnTo>
                  <a:pt x="379488" y="15447"/>
                </a:lnTo>
                <a:lnTo>
                  <a:pt x="435838" y="6988"/>
                </a:lnTo>
                <a:lnTo>
                  <a:pt x="494411" y="1778"/>
                </a:lnTo>
                <a:lnTo>
                  <a:pt x="554870" y="0"/>
                </a:lnTo>
                <a:lnTo>
                  <a:pt x="615329" y="1778"/>
                </a:lnTo>
                <a:lnTo>
                  <a:pt x="673903" y="6988"/>
                </a:lnTo>
                <a:lnTo>
                  <a:pt x="730252" y="15447"/>
                </a:lnTo>
                <a:lnTo>
                  <a:pt x="784038" y="26969"/>
                </a:lnTo>
                <a:lnTo>
                  <a:pt x="834923" y="41370"/>
                </a:lnTo>
                <a:lnTo>
                  <a:pt x="882569" y="58464"/>
                </a:lnTo>
                <a:lnTo>
                  <a:pt x="926636" y="78066"/>
                </a:lnTo>
                <a:lnTo>
                  <a:pt x="966786" y="99992"/>
                </a:lnTo>
                <a:lnTo>
                  <a:pt x="1002682" y="124057"/>
                </a:lnTo>
                <a:lnTo>
                  <a:pt x="1033983" y="150076"/>
                </a:lnTo>
                <a:lnTo>
                  <a:pt x="1060353" y="177865"/>
                </a:lnTo>
                <a:lnTo>
                  <a:pt x="1096941" y="238010"/>
                </a:lnTo>
                <a:lnTo>
                  <a:pt x="1109739" y="303013"/>
                </a:lnTo>
                <a:lnTo>
                  <a:pt x="1106483" y="336030"/>
                </a:lnTo>
                <a:lnTo>
                  <a:pt x="1081451" y="398789"/>
                </a:lnTo>
                <a:lnTo>
                  <a:pt x="1033983" y="455950"/>
                </a:lnTo>
                <a:lnTo>
                  <a:pt x="1002682" y="481969"/>
                </a:lnTo>
                <a:lnTo>
                  <a:pt x="966786" y="506034"/>
                </a:lnTo>
                <a:lnTo>
                  <a:pt x="926636" y="527961"/>
                </a:lnTo>
                <a:lnTo>
                  <a:pt x="882569" y="547563"/>
                </a:lnTo>
                <a:lnTo>
                  <a:pt x="834923" y="564657"/>
                </a:lnTo>
                <a:lnTo>
                  <a:pt x="784038" y="579057"/>
                </a:lnTo>
                <a:lnTo>
                  <a:pt x="730252" y="590579"/>
                </a:lnTo>
                <a:lnTo>
                  <a:pt x="673903" y="599038"/>
                </a:lnTo>
                <a:lnTo>
                  <a:pt x="615329" y="604249"/>
                </a:lnTo>
                <a:lnTo>
                  <a:pt x="554870" y="606027"/>
                </a:lnTo>
                <a:lnTo>
                  <a:pt x="494411" y="604249"/>
                </a:lnTo>
                <a:lnTo>
                  <a:pt x="435838" y="599038"/>
                </a:lnTo>
                <a:lnTo>
                  <a:pt x="379488" y="590579"/>
                </a:lnTo>
                <a:lnTo>
                  <a:pt x="325702" y="579057"/>
                </a:lnTo>
                <a:lnTo>
                  <a:pt x="274816" y="564657"/>
                </a:lnTo>
                <a:lnTo>
                  <a:pt x="227171" y="547563"/>
                </a:lnTo>
                <a:lnTo>
                  <a:pt x="183103" y="527961"/>
                </a:lnTo>
                <a:lnTo>
                  <a:pt x="142953" y="506034"/>
                </a:lnTo>
                <a:lnTo>
                  <a:pt x="107057" y="481969"/>
                </a:lnTo>
                <a:lnTo>
                  <a:pt x="75756" y="455950"/>
                </a:lnTo>
                <a:lnTo>
                  <a:pt x="49386" y="428162"/>
                </a:lnTo>
                <a:lnTo>
                  <a:pt x="12797" y="368017"/>
                </a:lnTo>
                <a:lnTo>
                  <a:pt x="0" y="303013"/>
                </a:lnTo>
              </a:path>
            </a:pathLst>
          </a:custGeom>
          <a:noFill/>
          <a:ln w="9360">
            <a:solidFill>
              <a:srgbClr val="68379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53"/>
          <p:cNvSpPr/>
          <p:nvPr/>
        </p:nvSpPr>
        <p:spPr>
          <a:xfrm>
            <a:off x="5452560" y="2557800"/>
            <a:ext cx="223200" cy="42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2800" strike="noStrike">
                <a:solidFill>
                  <a:srgbClr val="ffffff"/>
                </a:solidFill>
                <a:latin typeface="Arial"/>
              </a:rPr>
              <a:t>2</a:t>
            </a:r>
            <a:endParaRPr/>
          </a:p>
        </p:txBody>
      </p:sp>
      <p:sp>
        <p:nvSpPr>
          <p:cNvPr id="320" name="CustomShape 54"/>
          <p:cNvSpPr/>
          <p:nvPr/>
        </p:nvSpPr>
        <p:spPr>
          <a:xfrm>
            <a:off x="4871160" y="3058920"/>
            <a:ext cx="1408680" cy="905760"/>
          </a:xfrm>
          <a:prstGeom prst="rect">
            <a:avLst/>
          </a:prstGeom>
          <a:blipFill>
            <a:blip r:embed="rId2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55"/>
          <p:cNvSpPr/>
          <p:nvPr/>
        </p:nvSpPr>
        <p:spPr>
          <a:xfrm>
            <a:off x="5021640" y="3210480"/>
            <a:ext cx="1109520" cy="606240"/>
          </a:xfrm>
          <a:custGeom>
            <a:avLst/>
            <a:gdLst/>
            <a:ahLst/>
            <a:rect l="0" t="0" r="r" b="b"/>
            <a:pathLst>
              <a:path w="1109752" h="606032">
                <a:moveTo>
                  <a:pt x="554875" y="0"/>
                </a:moveTo>
                <a:lnTo>
                  <a:pt x="494415" y="1778"/>
                </a:lnTo>
                <a:lnTo>
                  <a:pt x="435841" y="6988"/>
                </a:lnTo>
                <a:lnTo>
                  <a:pt x="379491" y="15447"/>
                </a:lnTo>
                <a:lnTo>
                  <a:pt x="325704" y="26969"/>
                </a:lnTo>
                <a:lnTo>
                  <a:pt x="274818" y="41369"/>
                </a:lnTo>
                <a:lnTo>
                  <a:pt x="227172" y="58463"/>
                </a:lnTo>
                <a:lnTo>
                  <a:pt x="183104" y="78065"/>
                </a:lnTo>
                <a:lnTo>
                  <a:pt x="142954" y="99991"/>
                </a:lnTo>
                <a:lnTo>
                  <a:pt x="107058" y="124055"/>
                </a:lnTo>
                <a:lnTo>
                  <a:pt x="75756" y="150074"/>
                </a:lnTo>
                <a:lnTo>
                  <a:pt x="49386" y="177862"/>
                </a:lnTo>
                <a:lnTo>
                  <a:pt x="12798" y="238006"/>
                </a:lnTo>
                <a:lnTo>
                  <a:pt x="0" y="303009"/>
                </a:lnTo>
                <a:lnTo>
                  <a:pt x="3255" y="336027"/>
                </a:lnTo>
                <a:lnTo>
                  <a:pt x="28287" y="398790"/>
                </a:lnTo>
                <a:lnTo>
                  <a:pt x="75756" y="455953"/>
                </a:lnTo>
                <a:lnTo>
                  <a:pt x="107058" y="481972"/>
                </a:lnTo>
                <a:lnTo>
                  <a:pt x="142954" y="506038"/>
                </a:lnTo>
                <a:lnTo>
                  <a:pt x="183104" y="527964"/>
                </a:lnTo>
                <a:lnTo>
                  <a:pt x="227172" y="547567"/>
                </a:lnTo>
                <a:lnTo>
                  <a:pt x="274818" y="564661"/>
                </a:lnTo>
                <a:lnTo>
                  <a:pt x="325704" y="579061"/>
                </a:lnTo>
                <a:lnTo>
                  <a:pt x="379491" y="590583"/>
                </a:lnTo>
                <a:lnTo>
                  <a:pt x="435841" y="599042"/>
                </a:lnTo>
                <a:lnTo>
                  <a:pt x="494415" y="604253"/>
                </a:lnTo>
                <a:lnTo>
                  <a:pt x="554875" y="606031"/>
                </a:lnTo>
                <a:lnTo>
                  <a:pt x="615335" y="604253"/>
                </a:lnTo>
                <a:lnTo>
                  <a:pt x="673910" y="599042"/>
                </a:lnTo>
                <a:lnTo>
                  <a:pt x="730259" y="590583"/>
                </a:lnTo>
                <a:lnTo>
                  <a:pt x="784047" y="579061"/>
                </a:lnTo>
                <a:lnTo>
                  <a:pt x="834932" y="564661"/>
                </a:lnTo>
                <a:lnTo>
                  <a:pt x="882578" y="547567"/>
                </a:lnTo>
                <a:lnTo>
                  <a:pt x="926646" y="527964"/>
                </a:lnTo>
                <a:lnTo>
                  <a:pt x="966797" y="506038"/>
                </a:lnTo>
                <a:lnTo>
                  <a:pt x="1002693" y="481972"/>
                </a:lnTo>
                <a:lnTo>
                  <a:pt x="1033994" y="455953"/>
                </a:lnTo>
                <a:lnTo>
                  <a:pt x="1060364" y="428163"/>
                </a:lnTo>
                <a:lnTo>
                  <a:pt x="1096953" y="368016"/>
                </a:lnTo>
                <a:lnTo>
                  <a:pt x="1109751" y="303009"/>
                </a:lnTo>
                <a:lnTo>
                  <a:pt x="1106495" y="269993"/>
                </a:lnTo>
                <a:lnTo>
                  <a:pt x="1081463" y="207234"/>
                </a:lnTo>
                <a:lnTo>
                  <a:pt x="1033994" y="150074"/>
                </a:lnTo>
                <a:lnTo>
                  <a:pt x="1002693" y="124055"/>
                </a:lnTo>
                <a:lnTo>
                  <a:pt x="966797" y="99991"/>
                </a:lnTo>
                <a:lnTo>
                  <a:pt x="926646" y="78065"/>
                </a:lnTo>
                <a:lnTo>
                  <a:pt x="882578" y="58463"/>
                </a:lnTo>
                <a:lnTo>
                  <a:pt x="834932" y="41369"/>
                </a:lnTo>
                <a:lnTo>
                  <a:pt x="784047" y="26969"/>
                </a:lnTo>
                <a:lnTo>
                  <a:pt x="730259" y="15447"/>
                </a:lnTo>
                <a:lnTo>
                  <a:pt x="673910" y="6988"/>
                </a:lnTo>
                <a:lnTo>
                  <a:pt x="615335" y="1778"/>
                </a:lnTo>
                <a:lnTo>
                  <a:pt x="554875" y="0"/>
                </a:lnTo>
              </a:path>
            </a:pathLst>
          </a:custGeom>
          <a:solidFill>
            <a:srgbClr val="407aa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56"/>
          <p:cNvSpPr/>
          <p:nvPr/>
        </p:nvSpPr>
        <p:spPr>
          <a:xfrm>
            <a:off x="5021640" y="3210480"/>
            <a:ext cx="1109520" cy="606240"/>
          </a:xfrm>
          <a:custGeom>
            <a:avLst/>
            <a:gdLst/>
            <a:ahLst/>
            <a:rect l="0" t="0" r="r" b="b"/>
            <a:pathLst>
              <a:path w="1109740" h="606028">
                <a:moveTo>
                  <a:pt x="0" y="303013"/>
                </a:moveTo>
                <a:lnTo>
                  <a:pt x="12797" y="238010"/>
                </a:lnTo>
                <a:lnTo>
                  <a:pt x="49386" y="177865"/>
                </a:lnTo>
                <a:lnTo>
                  <a:pt x="75756" y="150076"/>
                </a:lnTo>
                <a:lnTo>
                  <a:pt x="107057" y="124057"/>
                </a:lnTo>
                <a:lnTo>
                  <a:pt x="142953" y="99992"/>
                </a:lnTo>
                <a:lnTo>
                  <a:pt x="183103" y="78066"/>
                </a:lnTo>
                <a:lnTo>
                  <a:pt x="227171" y="58464"/>
                </a:lnTo>
                <a:lnTo>
                  <a:pt x="274816" y="41370"/>
                </a:lnTo>
                <a:lnTo>
                  <a:pt x="325702" y="26969"/>
                </a:lnTo>
                <a:lnTo>
                  <a:pt x="379488" y="15447"/>
                </a:lnTo>
                <a:lnTo>
                  <a:pt x="435837" y="6988"/>
                </a:lnTo>
                <a:lnTo>
                  <a:pt x="494411" y="1778"/>
                </a:lnTo>
                <a:lnTo>
                  <a:pt x="554870" y="0"/>
                </a:lnTo>
                <a:lnTo>
                  <a:pt x="615329" y="1778"/>
                </a:lnTo>
                <a:lnTo>
                  <a:pt x="673903" y="6988"/>
                </a:lnTo>
                <a:lnTo>
                  <a:pt x="730252" y="15447"/>
                </a:lnTo>
                <a:lnTo>
                  <a:pt x="784038" y="26969"/>
                </a:lnTo>
                <a:lnTo>
                  <a:pt x="834923" y="41370"/>
                </a:lnTo>
                <a:lnTo>
                  <a:pt x="882569" y="58464"/>
                </a:lnTo>
                <a:lnTo>
                  <a:pt x="926636" y="78066"/>
                </a:lnTo>
                <a:lnTo>
                  <a:pt x="966786" y="99992"/>
                </a:lnTo>
                <a:lnTo>
                  <a:pt x="1002682" y="124057"/>
                </a:lnTo>
                <a:lnTo>
                  <a:pt x="1033983" y="150076"/>
                </a:lnTo>
                <a:lnTo>
                  <a:pt x="1060353" y="177865"/>
                </a:lnTo>
                <a:lnTo>
                  <a:pt x="1096941" y="238010"/>
                </a:lnTo>
                <a:lnTo>
                  <a:pt x="1109739" y="303013"/>
                </a:lnTo>
                <a:lnTo>
                  <a:pt x="1106483" y="336030"/>
                </a:lnTo>
                <a:lnTo>
                  <a:pt x="1081451" y="398789"/>
                </a:lnTo>
                <a:lnTo>
                  <a:pt x="1033983" y="455950"/>
                </a:lnTo>
                <a:lnTo>
                  <a:pt x="1002682" y="481969"/>
                </a:lnTo>
                <a:lnTo>
                  <a:pt x="966786" y="506034"/>
                </a:lnTo>
                <a:lnTo>
                  <a:pt x="926636" y="527961"/>
                </a:lnTo>
                <a:lnTo>
                  <a:pt x="882569" y="547563"/>
                </a:lnTo>
                <a:lnTo>
                  <a:pt x="834923" y="564657"/>
                </a:lnTo>
                <a:lnTo>
                  <a:pt x="784038" y="579057"/>
                </a:lnTo>
                <a:lnTo>
                  <a:pt x="730252" y="590579"/>
                </a:lnTo>
                <a:lnTo>
                  <a:pt x="673903" y="599038"/>
                </a:lnTo>
                <a:lnTo>
                  <a:pt x="615329" y="604249"/>
                </a:lnTo>
                <a:lnTo>
                  <a:pt x="554870" y="606027"/>
                </a:lnTo>
                <a:lnTo>
                  <a:pt x="494411" y="604249"/>
                </a:lnTo>
                <a:lnTo>
                  <a:pt x="435837" y="599038"/>
                </a:lnTo>
                <a:lnTo>
                  <a:pt x="379488" y="590579"/>
                </a:lnTo>
                <a:lnTo>
                  <a:pt x="325702" y="579057"/>
                </a:lnTo>
                <a:lnTo>
                  <a:pt x="274816" y="564657"/>
                </a:lnTo>
                <a:lnTo>
                  <a:pt x="227171" y="547563"/>
                </a:lnTo>
                <a:lnTo>
                  <a:pt x="183103" y="527961"/>
                </a:lnTo>
                <a:lnTo>
                  <a:pt x="142953" y="506034"/>
                </a:lnTo>
                <a:lnTo>
                  <a:pt x="107057" y="481969"/>
                </a:lnTo>
                <a:lnTo>
                  <a:pt x="75756" y="455950"/>
                </a:lnTo>
                <a:lnTo>
                  <a:pt x="49386" y="428162"/>
                </a:lnTo>
                <a:lnTo>
                  <a:pt x="12797" y="368017"/>
                </a:lnTo>
                <a:lnTo>
                  <a:pt x="0" y="303013"/>
                </a:lnTo>
              </a:path>
            </a:pathLst>
          </a:custGeom>
          <a:noFill/>
          <a:ln w="9360">
            <a:solidFill>
              <a:srgbClr val="68379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CustomShape 57"/>
          <p:cNvSpPr/>
          <p:nvPr/>
        </p:nvSpPr>
        <p:spPr>
          <a:xfrm>
            <a:off x="168120" y="1007280"/>
            <a:ext cx="1963800" cy="927360"/>
          </a:xfrm>
          <a:custGeom>
            <a:avLst/>
            <a:gdLst/>
            <a:ahLst/>
            <a:rect l="0" t="0" r="r" b="b"/>
            <a:pathLst>
              <a:path w="1963738" h="927494">
                <a:moveTo>
                  <a:pt x="0" y="0"/>
                </a:moveTo>
                <a:lnTo>
                  <a:pt x="1963737" y="0"/>
                </a:lnTo>
                <a:lnTo>
                  <a:pt x="1963737" y="927493"/>
                </a:lnTo>
                <a:lnTo>
                  <a:pt x="0" y="927493"/>
                </a:lnTo>
                <a:lnTo>
                  <a:pt x="0" y="0"/>
                </a:lnTo>
              </a:path>
            </a:pathLst>
          </a:custGeom>
          <a:solidFill>
            <a:srgbClr val="0078a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58"/>
          <p:cNvSpPr/>
          <p:nvPr/>
        </p:nvSpPr>
        <p:spPr>
          <a:xfrm>
            <a:off x="2124000" y="1007280"/>
            <a:ext cx="1938240" cy="927360"/>
          </a:xfrm>
          <a:custGeom>
            <a:avLst/>
            <a:gdLst/>
            <a:ahLst/>
            <a:rect l="0" t="0" r="r" b="b"/>
            <a:pathLst>
              <a:path w="1938338" h="927494">
                <a:moveTo>
                  <a:pt x="0" y="0"/>
                </a:moveTo>
                <a:lnTo>
                  <a:pt x="1938337" y="0"/>
                </a:lnTo>
                <a:lnTo>
                  <a:pt x="1938337" y="927493"/>
                </a:lnTo>
                <a:lnTo>
                  <a:pt x="0" y="927493"/>
                </a:lnTo>
                <a:lnTo>
                  <a:pt x="0" y="0"/>
                </a:lnTo>
              </a:path>
            </a:pathLst>
          </a:custGeom>
          <a:solidFill>
            <a:srgbClr val="78aa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59"/>
          <p:cNvSpPr/>
          <p:nvPr/>
        </p:nvSpPr>
        <p:spPr>
          <a:xfrm>
            <a:off x="252360" y="1058400"/>
            <a:ext cx="583920" cy="699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60840" bIns="0"/>
          <a:p>
            <a:pPr>
              <a:lnSpc>
                <a:spcPts val="564"/>
              </a:lnSpc>
            </a:pPr>
            <a:r>
              <a:rPr lang="en-IN" sz="1400" strike="noStrike">
                <a:solidFill>
                  <a:srgbClr val="008abf"/>
                </a:solidFill>
                <a:latin typeface="Arial"/>
              </a:rPr>
              <a:t>Mar  </a:t>
            </a:r>
            <a:r>
              <a:rPr lang="en-IN" sz="1400" strike="noStrike">
                <a:solidFill>
                  <a:srgbClr val="008abf"/>
                </a:solidFill>
                <a:latin typeface="Arial"/>
              </a:rPr>
              <a:t>2013</a:t>
            </a:r>
            <a:endParaRPr/>
          </a:p>
        </p:txBody>
      </p:sp>
      <p:sp>
        <p:nvSpPr>
          <p:cNvPr id="326" name="CustomShape 60"/>
          <p:cNvSpPr/>
          <p:nvPr/>
        </p:nvSpPr>
        <p:spPr>
          <a:xfrm>
            <a:off x="3396600" y="1058400"/>
            <a:ext cx="583920" cy="699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60840" bIns="0"/>
          <a:p>
            <a:pPr>
              <a:lnSpc>
                <a:spcPts val="564"/>
              </a:lnSpc>
            </a:pPr>
            <a:r>
              <a:rPr lang="en-IN" sz="1400" strike="noStrike">
                <a:solidFill>
                  <a:srgbClr val="008abf"/>
                </a:solidFill>
                <a:latin typeface="Arial"/>
              </a:rPr>
              <a:t>Mar  </a:t>
            </a:r>
            <a:r>
              <a:rPr lang="en-IN" sz="1400" strike="noStrike">
                <a:solidFill>
                  <a:srgbClr val="008abf"/>
                </a:solidFill>
                <a:latin typeface="Arial"/>
              </a:rPr>
              <a:t>2015</a:t>
            </a:r>
            <a:endParaRPr/>
          </a:p>
        </p:txBody>
      </p:sp>
      <p:sp>
        <p:nvSpPr>
          <p:cNvPr id="327" name="CustomShape 61"/>
          <p:cNvSpPr/>
          <p:nvPr/>
        </p:nvSpPr>
        <p:spPr>
          <a:xfrm>
            <a:off x="953280" y="1274400"/>
            <a:ext cx="99396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ts val="578"/>
              </a:lnSpc>
            </a:pPr>
            <a:r>
              <a:rPr lang="en-IN" sz="1400" strike="noStrike">
                <a:solidFill>
                  <a:srgbClr val="ffffff"/>
                </a:solidFill>
                <a:latin typeface="Arial"/>
              </a:rPr>
              <a:t>859</a:t>
            </a:r>
            <a:endParaRPr/>
          </a:p>
          <a:p>
            <a:pPr algn="r">
              <a:lnSpc>
                <a:spcPts val="578"/>
              </a:lnSpc>
            </a:pPr>
            <a:r>
              <a:rPr lang="en-IN" sz="1400" strike="noStrike">
                <a:solidFill>
                  <a:srgbClr val="ffffff"/>
                </a:solidFill>
                <a:latin typeface="Arial"/>
              </a:rPr>
              <a:t>Contributors</a:t>
            </a:r>
            <a:endParaRPr/>
          </a:p>
        </p:txBody>
      </p:sp>
      <p:sp>
        <p:nvSpPr>
          <p:cNvPr id="328" name="CustomShape 62"/>
          <p:cNvSpPr/>
          <p:nvPr/>
        </p:nvSpPr>
        <p:spPr>
          <a:xfrm>
            <a:off x="686520" y="1693440"/>
            <a:ext cx="126072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1400" strike="noStrike">
                <a:solidFill>
                  <a:srgbClr val="ffffff"/>
                </a:solidFill>
                <a:latin typeface="Arial"/>
              </a:rPr>
              <a:t>8,500</a:t>
            </a:r>
            <a:r>
              <a:rPr lang="en-IN" sz="14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ffffff"/>
                </a:solidFill>
                <a:latin typeface="Arial"/>
              </a:rPr>
              <a:t>Members</a:t>
            </a:r>
            <a:endParaRPr/>
          </a:p>
        </p:txBody>
      </p:sp>
      <p:sp>
        <p:nvSpPr>
          <p:cNvPr id="329" name="CustomShape 63"/>
          <p:cNvSpPr/>
          <p:nvPr/>
        </p:nvSpPr>
        <p:spPr>
          <a:xfrm>
            <a:off x="2227680" y="1269720"/>
            <a:ext cx="99396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578"/>
              </a:lnSpc>
            </a:pPr>
            <a:r>
              <a:rPr lang="en-IN" sz="1400" strike="noStrike">
                <a:solidFill>
                  <a:srgbClr val="ffffff"/>
                </a:solidFill>
                <a:latin typeface="Arial"/>
              </a:rPr>
              <a:t>3452</a:t>
            </a:r>
            <a:endParaRPr/>
          </a:p>
          <a:p>
            <a:pPr>
              <a:lnSpc>
                <a:spcPts val="578"/>
              </a:lnSpc>
            </a:pPr>
            <a:r>
              <a:rPr lang="en-IN" sz="1400" strike="noStrike">
                <a:solidFill>
                  <a:srgbClr val="ffffff"/>
                </a:solidFill>
                <a:latin typeface="Arial"/>
              </a:rPr>
              <a:t>Contributors</a:t>
            </a:r>
            <a:endParaRPr/>
          </a:p>
        </p:txBody>
      </p:sp>
      <p:sp>
        <p:nvSpPr>
          <p:cNvPr id="330" name="CustomShape 64"/>
          <p:cNvSpPr/>
          <p:nvPr/>
        </p:nvSpPr>
        <p:spPr>
          <a:xfrm>
            <a:off x="2227680" y="1688760"/>
            <a:ext cx="135972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1400" strike="noStrike">
                <a:solidFill>
                  <a:srgbClr val="ffffff"/>
                </a:solidFill>
                <a:latin typeface="Arial"/>
              </a:rPr>
              <a:t>21,353</a:t>
            </a:r>
            <a:r>
              <a:rPr lang="en-IN" sz="14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ffffff"/>
                </a:solidFill>
                <a:latin typeface="Arial"/>
              </a:rPr>
              <a:t>Members</a:t>
            </a:r>
            <a:endParaRPr/>
          </a:p>
        </p:txBody>
      </p:sp>
      <p:sp>
        <p:nvSpPr>
          <p:cNvPr id="331" name="CustomShape 65"/>
          <p:cNvSpPr/>
          <p:nvPr/>
        </p:nvSpPr>
        <p:spPr>
          <a:xfrm>
            <a:off x="1260000" y="1081440"/>
            <a:ext cx="167472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i="1" lang="en-IN" sz="1400" strike="noStrike">
                <a:solidFill>
                  <a:srgbClr val="ffffff"/>
                </a:solidFill>
                <a:latin typeface="Arial"/>
              </a:rPr>
              <a:t>Exponential</a:t>
            </a:r>
            <a:r>
              <a:rPr b="1" i="1" lang="en-IN" sz="14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i="1" lang="en-IN" sz="1400" strike="noStrike">
                <a:solidFill>
                  <a:srgbClr val="ffffff"/>
                </a:solidFill>
                <a:latin typeface="Arial"/>
              </a:rPr>
              <a:t>growth</a:t>
            </a:r>
            <a:endParaRPr/>
          </a:p>
        </p:txBody>
      </p:sp>
      <p:sp>
        <p:nvSpPr>
          <p:cNvPr id="332" name="CustomShape 66"/>
          <p:cNvSpPr/>
          <p:nvPr/>
        </p:nvSpPr>
        <p:spPr>
          <a:xfrm>
            <a:off x="7818480" y="824040"/>
            <a:ext cx="1137960" cy="855720"/>
          </a:xfrm>
          <a:prstGeom prst="rect">
            <a:avLst/>
          </a:prstGeom>
          <a:blipFill>
            <a:blip r:embed="rId3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67"/>
          <p:cNvSpPr/>
          <p:nvPr/>
        </p:nvSpPr>
        <p:spPr>
          <a:xfrm>
            <a:off x="8280" y="3324960"/>
            <a:ext cx="3092040" cy="257400"/>
          </a:xfrm>
          <a:prstGeom prst="rect">
            <a:avLst/>
          </a:prstGeom>
          <a:blipFill>
            <a:blip r:embed="rId3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68"/>
          <p:cNvSpPr/>
          <p:nvPr/>
        </p:nvSpPr>
        <p:spPr>
          <a:xfrm>
            <a:off x="33120" y="3350160"/>
            <a:ext cx="3092040" cy="257400"/>
          </a:xfrm>
          <a:prstGeom prst="rect">
            <a:avLst/>
          </a:prstGeom>
          <a:blipFill>
            <a:blip r:embed="rId3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69"/>
          <p:cNvSpPr/>
          <p:nvPr/>
        </p:nvSpPr>
        <p:spPr>
          <a:xfrm>
            <a:off x="455760" y="3358440"/>
            <a:ext cx="2227320" cy="1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1200" strike="noStrike">
                <a:solidFill>
                  <a:srgbClr val="404040"/>
                </a:solidFill>
                <a:latin typeface="Arial"/>
              </a:rPr>
              <a:t>OpenStack Participant</a:t>
            </a:r>
            <a:r>
              <a:rPr b="1" lang="en-IN" sz="1200" strike="noStrike">
                <a:solidFill>
                  <a:srgbClr val="404040"/>
                </a:solidFill>
                <a:latin typeface="Arial"/>
              </a:rPr>
              <a:t> </a:t>
            </a:r>
            <a:r>
              <a:rPr b="1" lang="en-IN" sz="1200" strike="noStrike">
                <a:solidFill>
                  <a:srgbClr val="404040"/>
                </a:solidFill>
                <a:latin typeface="Arial"/>
              </a:rPr>
              <a:t>Growth</a:t>
            </a:r>
            <a:endParaRPr/>
          </a:p>
        </p:txBody>
      </p:sp>
      <p:sp>
        <p:nvSpPr>
          <p:cNvPr id="336" name="CustomShape 70"/>
          <p:cNvSpPr/>
          <p:nvPr/>
        </p:nvSpPr>
        <p:spPr>
          <a:xfrm>
            <a:off x="4278240" y="2468880"/>
            <a:ext cx="443880" cy="208800"/>
          </a:xfrm>
          <a:prstGeom prst="rect">
            <a:avLst/>
          </a:prstGeom>
          <a:blipFill>
            <a:blip r:embed="rId3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71"/>
          <p:cNvSpPr/>
          <p:nvPr/>
        </p:nvSpPr>
        <p:spPr>
          <a:xfrm>
            <a:off x="3954600" y="2359800"/>
            <a:ext cx="485640" cy="110520"/>
          </a:xfrm>
          <a:prstGeom prst="rect">
            <a:avLst/>
          </a:prstGeom>
          <a:blipFill>
            <a:blip r:embed="rId3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72"/>
          <p:cNvSpPr/>
          <p:nvPr/>
        </p:nvSpPr>
        <p:spPr>
          <a:xfrm>
            <a:off x="4436280" y="2811240"/>
            <a:ext cx="376920" cy="170280"/>
          </a:xfrm>
          <a:prstGeom prst="rect">
            <a:avLst/>
          </a:prstGeom>
          <a:blipFill>
            <a:blip r:embed="rId3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73"/>
          <p:cNvSpPr/>
          <p:nvPr/>
        </p:nvSpPr>
        <p:spPr>
          <a:xfrm>
            <a:off x="6253200" y="2556360"/>
            <a:ext cx="24170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564"/>
              </a:lnSpc>
            </a:pPr>
            <a:r>
              <a:rPr lang="en-IN" sz="1400" strike="noStrike">
                <a:solidFill>
                  <a:srgbClr val="606060"/>
                </a:solidFill>
                <a:latin typeface="Arial"/>
              </a:rPr>
              <a:t>IBM is #2 in contributions to  OpenStack integrated</a:t>
            </a:r>
            <a:r>
              <a:rPr lang="en-IN" sz="1400" strike="noStrike">
                <a:solidFill>
                  <a:srgbClr val="606060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606060"/>
                </a:solidFill>
                <a:latin typeface="Arial"/>
              </a:rPr>
              <a:t>projects</a:t>
            </a:r>
            <a:endParaRPr/>
          </a:p>
        </p:txBody>
      </p:sp>
      <p:sp>
        <p:nvSpPr>
          <p:cNvPr id="340" name="CustomShape 74"/>
          <p:cNvSpPr/>
          <p:nvPr/>
        </p:nvSpPr>
        <p:spPr>
          <a:xfrm>
            <a:off x="5215320" y="3362040"/>
            <a:ext cx="71208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2400" strike="noStrike">
                <a:solidFill>
                  <a:srgbClr val="ffffff"/>
                </a:solidFill>
                <a:latin typeface="Arial"/>
              </a:rPr>
              <a:t>+100</a:t>
            </a:r>
            <a:endParaRPr/>
          </a:p>
        </p:txBody>
      </p:sp>
      <p:sp>
        <p:nvSpPr>
          <p:cNvPr id="341" name="CustomShape 75"/>
          <p:cNvSpPr/>
          <p:nvPr/>
        </p:nvSpPr>
        <p:spPr>
          <a:xfrm>
            <a:off x="965880" y="2849040"/>
            <a:ext cx="430560" cy="265680"/>
          </a:xfrm>
          <a:prstGeom prst="rect">
            <a:avLst/>
          </a:prstGeom>
          <a:blipFill>
            <a:blip r:embed="rId3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76"/>
          <p:cNvSpPr/>
          <p:nvPr/>
        </p:nvSpPr>
        <p:spPr>
          <a:xfrm>
            <a:off x="14760" y="2603880"/>
            <a:ext cx="425880" cy="316080"/>
          </a:xfrm>
          <a:prstGeom prst="rect">
            <a:avLst/>
          </a:prstGeom>
          <a:blipFill>
            <a:blip r:embed="rId3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77"/>
          <p:cNvSpPr/>
          <p:nvPr/>
        </p:nvSpPr>
        <p:spPr>
          <a:xfrm>
            <a:off x="67320" y="2353320"/>
            <a:ext cx="793440" cy="195120"/>
          </a:xfrm>
          <a:prstGeom prst="rect">
            <a:avLst/>
          </a:prstGeom>
          <a:blipFill>
            <a:blip r:embed="rId3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78"/>
          <p:cNvSpPr/>
          <p:nvPr/>
        </p:nvSpPr>
        <p:spPr>
          <a:xfrm>
            <a:off x="1272600" y="2512800"/>
            <a:ext cx="394200" cy="355680"/>
          </a:xfrm>
          <a:prstGeom prst="rect">
            <a:avLst/>
          </a:prstGeom>
          <a:blipFill>
            <a:blip r:embed="rId3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79"/>
          <p:cNvSpPr/>
          <p:nvPr/>
        </p:nvSpPr>
        <p:spPr>
          <a:xfrm>
            <a:off x="468000" y="2827080"/>
            <a:ext cx="321120" cy="277560"/>
          </a:xfrm>
          <a:prstGeom prst="rect">
            <a:avLst/>
          </a:prstGeom>
          <a:blipFill>
            <a:blip r:embed="rId4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80"/>
          <p:cNvSpPr/>
          <p:nvPr/>
        </p:nvSpPr>
        <p:spPr>
          <a:xfrm>
            <a:off x="1734120" y="2349000"/>
            <a:ext cx="272520" cy="270000"/>
          </a:xfrm>
          <a:prstGeom prst="rect">
            <a:avLst/>
          </a:prstGeom>
          <a:blipFill>
            <a:blip r:embed="rId4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81"/>
          <p:cNvSpPr/>
          <p:nvPr/>
        </p:nvSpPr>
        <p:spPr>
          <a:xfrm>
            <a:off x="678600" y="2622600"/>
            <a:ext cx="525600" cy="177840"/>
          </a:xfrm>
          <a:prstGeom prst="rect">
            <a:avLst/>
          </a:prstGeom>
          <a:blipFill>
            <a:blip r:embed="rId4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82"/>
          <p:cNvSpPr/>
          <p:nvPr/>
        </p:nvSpPr>
        <p:spPr>
          <a:xfrm>
            <a:off x="0" y="2161440"/>
            <a:ext cx="2019600" cy="253080"/>
          </a:xfrm>
          <a:prstGeom prst="rect">
            <a:avLst/>
          </a:prstGeom>
          <a:blipFill>
            <a:blip r:embed="rId4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83"/>
          <p:cNvSpPr/>
          <p:nvPr/>
        </p:nvSpPr>
        <p:spPr>
          <a:xfrm>
            <a:off x="16560" y="2186280"/>
            <a:ext cx="2027880" cy="253080"/>
          </a:xfrm>
          <a:prstGeom prst="rect">
            <a:avLst/>
          </a:prstGeom>
          <a:blipFill>
            <a:blip r:embed="rId4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84"/>
          <p:cNvSpPr/>
          <p:nvPr/>
        </p:nvSpPr>
        <p:spPr>
          <a:xfrm>
            <a:off x="313200" y="2191680"/>
            <a:ext cx="1413720" cy="1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1200" strike="noStrike">
                <a:solidFill>
                  <a:srgbClr val="808080"/>
                </a:solidFill>
                <a:latin typeface="Arial"/>
              </a:rPr>
              <a:t>Platinum</a:t>
            </a:r>
            <a:r>
              <a:rPr b="1" lang="en-IN" sz="1200" strike="noStrike">
                <a:solidFill>
                  <a:srgbClr val="808080"/>
                </a:solidFill>
                <a:latin typeface="Arial"/>
              </a:rPr>
              <a:t> </a:t>
            </a:r>
            <a:r>
              <a:rPr b="1" lang="en-IN" sz="1200" strike="noStrike">
                <a:solidFill>
                  <a:srgbClr val="808080"/>
                </a:solidFill>
                <a:latin typeface="Arial"/>
              </a:rPr>
              <a:t>Sponsors</a:t>
            </a: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CustomShape 1"/>
          <p:cNvSpPr/>
          <p:nvPr/>
        </p:nvSpPr>
        <p:spPr>
          <a:xfrm>
            <a:off x="0" y="0"/>
            <a:ext cx="9143640" cy="694800"/>
          </a:xfrm>
          <a:custGeom>
            <a:avLst/>
            <a:gdLst/>
            <a:ahLst/>
            <a:rect l="0" t="0" r="r" b="b"/>
            <a:pathLst>
              <a:path w="9144001" h="695326">
                <a:moveTo>
                  <a:pt x="0" y="0"/>
                </a:moveTo>
                <a:lnTo>
                  <a:pt x="9144000" y="0"/>
                </a:lnTo>
                <a:lnTo>
                  <a:pt x="9144000" y="695325"/>
                </a:lnTo>
                <a:lnTo>
                  <a:pt x="0" y="695325"/>
                </a:lnTo>
                <a:lnTo>
                  <a:pt x="0" y="0"/>
                </a:lnTo>
              </a:path>
            </a:pathLst>
          </a:custGeom>
          <a:solidFill>
            <a:srgbClr val="54b0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8" name="CustomShape 2"/>
          <p:cNvSpPr/>
          <p:nvPr/>
        </p:nvSpPr>
        <p:spPr>
          <a:xfrm>
            <a:off x="8305920" y="0"/>
            <a:ext cx="837720" cy="30132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9" name="CustomShape 3"/>
          <p:cNvSpPr/>
          <p:nvPr/>
        </p:nvSpPr>
        <p:spPr>
          <a:xfrm>
            <a:off x="137160" y="498600"/>
            <a:ext cx="8844480" cy="169956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0" name="CustomShape 4"/>
          <p:cNvSpPr/>
          <p:nvPr/>
        </p:nvSpPr>
        <p:spPr>
          <a:xfrm>
            <a:off x="162000" y="523800"/>
            <a:ext cx="8844480" cy="169956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1" name="CustomShape 5"/>
          <p:cNvSpPr/>
          <p:nvPr/>
        </p:nvSpPr>
        <p:spPr>
          <a:xfrm>
            <a:off x="231120" y="801360"/>
            <a:ext cx="5461920" cy="27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trike="noStrike">
                <a:latin typeface="Arial"/>
              </a:rPr>
              <a:t>Automate the update/upgrade lifecycle</a:t>
            </a:r>
            <a:r>
              <a:rPr b="1" lang="en-IN" strike="noStrike">
                <a:latin typeface="Arial"/>
              </a:rPr>
              <a:t> </a:t>
            </a:r>
            <a:r>
              <a:rPr b="1" lang="en-IN" strike="noStrike">
                <a:latin typeface="Arial"/>
              </a:rPr>
              <a:t>operations</a:t>
            </a:r>
            <a:endParaRPr/>
          </a:p>
        </p:txBody>
      </p:sp>
      <p:sp>
        <p:nvSpPr>
          <p:cNvPr id="1932" name="CustomShape 6"/>
          <p:cNvSpPr/>
          <p:nvPr/>
        </p:nvSpPr>
        <p:spPr>
          <a:xfrm>
            <a:off x="231120" y="1068120"/>
            <a:ext cx="87840" cy="42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1400" strike="noStrike">
                <a:solidFill>
                  <a:srgbClr val="008abf"/>
                </a:solidFill>
                <a:latin typeface="Arial"/>
              </a:rPr>
              <a:t>•</a:t>
            </a:r>
            <a:endParaRPr/>
          </a:p>
          <a:p>
            <a:pPr>
              <a:lnSpc>
                <a:spcPct val="100000"/>
              </a:lnSpc>
            </a:pPr>
            <a:r>
              <a:rPr lang="en-IN" sz="1400" strike="noStrike">
                <a:solidFill>
                  <a:srgbClr val="008abf"/>
                </a:solidFill>
                <a:latin typeface="Arial"/>
              </a:rPr>
              <a:t>•</a:t>
            </a:r>
            <a:endParaRPr/>
          </a:p>
        </p:txBody>
      </p:sp>
      <p:sp>
        <p:nvSpPr>
          <p:cNvPr id="1933" name="CustomShape 7"/>
          <p:cNvSpPr/>
          <p:nvPr/>
        </p:nvSpPr>
        <p:spPr>
          <a:xfrm>
            <a:off x="231120" y="1715760"/>
            <a:ext cx="8784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1400" strike="noStrike">
                <a:solidFill>
                  <a:srgbClr val="008abf"/>
                </a:solidFill>
                <a:latin typeface="Arial"/>
              </a:rPr>
              <a:t>•</a:t>
            </a:r>
            <a:endParaRPr/>
          </a:p>
        </p:txBody>
      </p:sp>
      <p:sp>
        <p:nvSpPr>
          <p:cNvPr id="1934" name="TextShape 8"/>
          <p:cNvSpPr txBox="1"/>
          <p:nvPr/>
        </p:nvSpPr>
        <p:spPr>
          <a:xfrm>
            <a:off x="661680" y="1065600"/>
            <a:ext cx="7978320" cy="2892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1000"/>
              </a:lnSpc>
            </a:pPr>
            <a:r>
              <a:rPr lang="en-IN" sz="1400" strike="noStrike">
                <a:solidFill>
                  <a:srgbClr val="008abf"/>
                </a:solidFill>
                <a:latin typeface="Arial"/>
              </a:rPr>
              <a:t>Updates can be automated using code from the initial automated deployment (e.g. bosh deploy)  Follow the same workflow – do OpenStack discovery operation, and then leverage BOSH for update/  upgrade/</a:t>
            </a:r>
            <a:endParaRPr/>
          </a:p>
          <a:p>
            <a:pPr>
              <a:lnSpc>
                <a:spcPct val="101000"/>
              </a:lnSpc>
            </a:pPr>
            <a:r>
              <a:rPr lang="en-IN" sz="1400" strike="noStrike">
                <a:solidFill>
                  <a:srgbClr val="008abf"/>
                </a:solidFill>
                <a:latin typeface="Arial"/>
              </a:rPr>
              <a:t>To </a:t>
            </a:r>
            <a:r>
              <a:rPr lang="en-IN" sz="1400" strike="noStrike">
                <a:solidFill>
                  <a:srgbClr val="008abf"/>
                </a:solidFill>
                <a:latin typeface="Arial"/>
              </a:rPr>
              <a:t>ensure application availability throughout the update, use tools like JMeter to test</a:t>
            </a:r>
            <a:r>
              <a:rPr lang="en-IN" sz="14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008abf"/>
                </a:solidFill>
                <a:latin typeface="Arial"/>
              </a:rPr>
              <a:t>application  responsiveness</a:t>
            </a:r>
            <a:endParaRPr/>
          </a:p>
        </p:txBody>
      </p:sp>
      <p:sp>
        <p:nvSpPr>
          <p:cNvPr id="1935" name="TextShape 9"/>
          <p:cNvSpPr txBox="1"/>
          <p:nvPr/>
        </p:nvSpPr>
        <p:spPr>
          <a:xfrm>
            <a:off x="196200" y="181080"/>
            <a:ext cx="8750880" cy="85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Updates/Upgrades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Automation!</a:t>
            </a:r>
            <a:endParaRPr/>
          </a:p>
        </p:txBody>
      </p:sp>
      <p:sp>
        <p:nvSpPr>
          <p:cNvPr id="1936" name="CustomShape 10"/>
          <p:cNvSpPr/>
          <p:nvPr/>
        </p:nvSpPr>
        <p:spPr>
          <a:xfrm>
            <a:off x="7930080" y="144360"/>
            <a:ext cx="1071360" cy="21384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7" name="CustomShape 11"/>
          <p:cNvSpPr/>
          <p:nvPr/>
        </p:nvSpPr>
        <p:spPr>
          <a:xfrm>
            <a:off x="225720" y="2324520"/>
            <a:ext cx="3513240" cy="223272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8" name="CustomShape 12"/>
          <p:cNvSpPr/>
          <p:nvPr/>
        </p:nvSpPr>
        <p:spPr>
          <a:xfrm>
            <a:off x="5415840" y="2324520"/>
            <a:ext cx="3513240" cy="221148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9" name="CustomShape 13"/>
          <p:cNvSpPr/>
          <p:nvPr/>
        </p:nvSpPr>
        <p:spPr>
          <a:xfrm>
            <a:off x="1094760" y="2925720"/>
            <a:ext cx="966600" cy="74772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0" name="CustomShape 14"/>
          <p:cNvSpPr/>
          <p:nvPr/>
        </p:nvSpPr>
        <p:spPr>
          <a:xfrm>
            <a:off x="1969200" y="2844360"/>
            <a:ext cx="1140120" cy="855000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1" name="CustomShape 15"/>
          <p:cNvSpPr/>
          <p:nvPr/>
        </p:nvSpPr>
        <p:spPr>
          <a:xfrm>
            <a:off x="3827880" y="3221280"/>
            <a:ext cx="1612440" cy="29052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2" name="CustomShape 16"/>
          <p:cNvSpPr/>
          <p:nvPr/>
        </p:nvSpPr>
        <p:spPr>
          <a:xfrm>
            <a:off x="3871800" y="3346920"/>
            <a:ext cx="1395360" cy="360"/>
          </a:xfrm>
          <a:custGeom>
            <a:avLst/>
            <a:gdLst/>
            <a:ahLst/>
            <a:rect l="0" t="0" r="r" b="b"/>
            <a:pathLst>
              <a:path w="1395610" h="1">
                <a:moveTo>
                  <a:pt x="0" y="0"/>
                </a:moveTo>
                <a:lnTo>
                  <a:pt x="1395609" y="0"/>
                </a:lnTo>
              </a:path>
            </a:pathLst>
          </a:custGeom>
          <a:noFill/>
          <a:ln w="25560">
            <a:solidFill>
              <a:srgbClr val="6a3a9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3" name="CustomShape 17"/>
          <p:cNvSpPr/>
          <p:nvPr/>
        </p:nvSpPr>
        <p:spPr>
          <a:xfrm>
            <a:off x="5176800" y="3287880"/>
            <a:ext cx="115920" cy="117720"/>
          </a:xfrm>
          <a:custGeom>
            <a:avLst/>
            <a:gdLst/>
            <a:ahLst/>
            <a:rect l="0" t="0" r="r" b="b"/>
            <a:pathLst>
              <a:path w="115913" h="117907">
                <a:moveTo>
                  <a:pt x="14846" y="0"/>
                </a:moveTo>
                <a:lnTo>
                  <a:pt x="7073" y="2044"/>
                </a:lnTo>
                <a:lnTo>
                  <a:pt x="0" y="14173"/>
                </a:lnTo>
                <a:lnTo>
                  <a:pt x="2044" y="21945"/>
                </a:lnTo>
                <a:lnTo>
                  <a:pt x="65506" y="58953"/>
                </a:lnTo>
                <a:lnTo>
                  <a:pt x="2044" y="95973"/>
                </a:lnTo>
                <a:lnTo>
                  <a:pt x="0" y="103746"/>
                </a:lnTo>
                <a:lnTo>
                  <a:pt x="7073" y="115862"/>
                </a:lnTo>
                <a:lnTo>
                  <a:pt x="14846" y="117906"/>
                </a:lnTo>
                <a:lnTo>
                  <a:pt x="115912" y="58953"/>
                </a:lnTo>
                <a:lnTo>
                  <a:pt x="14846" y="0"/>
                </a:lnTo>
              </a:path>
            </a:pathLst>
          </a:custGeom>
          <a:solidFill>
            <a:srgbClr val="6a3a9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4" name="CustomShape 18"/>
          <p:cNvSpPr/>
          <p:nvPr/>
        </p:nvSpPr>
        <p:spPr>
          <a:xfrm>
            <a:off x="228600" y="2571840"/>
            <a:ext cx="3504960" cy="1761840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5" name="CustomShape 19"/>
          <p:cNvSpPr/>
          <p:nvPr/>
        </p:nvSpPr>
        <p:spPr>
          <a:xfrm>
            <a:off x="5410080" y="2571840"/>
            <a:ext cx="3504960" cy="1752120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CustomShape 1"/>
          <p:cNvSpPr/>
          <p:nvPr/>
        </p:nvSpPr>
        <p:spPr>
          <a:xfrm>
            <a:off x="0" y="0"/>
            <a:ext cx="9143640" cy="5143320"/>
          </a:xfrm>
          <a:custGeom>
            <a:avLst/>
            <a:gdLst/>
            <a:ahLst/>
            <a:rect l="0" t="0" r="r" b="b"/>
            <a:pathLst>
              <a:path w="9144001" h="5143500">
                <a:moveTo>
                  <a:pt x="0" y="0"/>
                </a:moveTo>
                <a:lnTo>
                  <a:pt x="9144000" y="0"/>
                </a:lnTo>
                <a:lnTo>
                  <a:pt x="9144000" y="5143499"/>
                </a:lnTo>
                <a:lnTo>
                  <a:pt x="0" y="5143499"/>
                </a:lnTo>
                <a:lnTo>
                  <a:pt x="0" y="0"/>
                </a:lnTo>
              </a:path>
            </a:pathLst>
          </a:custGeom>
          <a:solidFill>
            <a:srgbClr val="00afe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7" name="CustomShape 2"/>
          <p:cNvSpPr/>
          <p:nvPr/>
        </p:nvSpPr>
        <p:spPr>
          <a:xfrm>
            <a:off x="633240" y="925920"/>
            <a:ext cx="2193480" cy="18558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8" name="CustomShape 3"/>
          <p:cNvSpPr/>
          <p:nvPr/>
        </p:nvSpPr>
        <p:spPr>
          <a:xfrm>
            <a:off x="8229960" y="4797360"/>
            <a:ext cx="615240" cy="18108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9" name="CustomShape 4"/>
          <p:cNvSpPr/>
          <p:nvPr/>
        </p:nvSpPr>
        <p:spPr>
          <a:xfrm>
            <a:off x="2273400" y="2748240"/>
            <a:ext cx="4766760" cy="85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1164"/>
              </a:lnSpc>
            </a:pP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Monitoring/Logging  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Graphite/Grafana/ELK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Stack</a:t>
            </a:r>
            <a:endParaRPr/>
          </a:p>
        </p:txBody>
      </p:sp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CustomShape 1"/>
          <p:cNvSpPr/>
          <p:nvPr/>
        </p:nvSpPr>
        <p:spPr>
          <a:xfrm>
            <a:off x="0" y="0"/>
            <a:ext cx="9143640" cy="694800"/>
          </a:xfrm>
          <a:custGeom>
            <a:avLst/>
            <a:gdLst/>
            <a:ahLst/>
            <a:rect l="0" t="0" r="r" b="b"/>
            <a:pathLst>
              <a:path w="9144001" h="695326">
                <a:moveTo>
                  <a:pt x="0" y="0"/>
                </a:moveTo>
                <a:lnTo>
                  <a:pt x="9144000" y="0"/>
                </a:lnTo>
                <a:lnTo>
                  <a:pt x="9144000" y="695325"/>
                </a:lnTo>
                <a:lnTo>
                  <a:pt x="0" y="695325"/>
                </a:lnTo>
                <a:lnTo>
                  <a:pt x="0" y="0"/>
                </a:lnTo>
              </a:path>
            </a:pathLst>
          </a:custGeom>
          <a:solidFill>
            <a:srgbClr val="54b0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1" name="CustomShape 2"/>
          <p:cNvSpPr/>
          <p:nvPr/>
        </p:nvSpPr>
        <p:spPr>
          <a:xfrm>
            <a:off x="8305920" y="0"/>
            <a:ext cx="837720" cy="30132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2" name="TextShape 3"/>
          <p:cNvSpPr txBox="1"/>
          <p:nvPr/>
        </p:nvSpPr>
        <p:spPr>
          <a:xfrm>
            <a:off x="196200" y="181080"/>
            <a:ext cx="8750880" cy="85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2200" strike="noStrike">
                <a:solidFill>
                  <a:srgbClr val="ffffff"/>
                </a:solidFill>
                <a:latin typeface="Arial"/>
              </a:rPr>
              <a:t>Monitoring </a:t>
            </a:r>
            <a:r>
              <a:rPr b="1" lang="en-IN" sz="2200" strike="noStrike">
                <a:solidFill>
                  <a:srgbClr val="ffffff"/>
                </a:solidFill>
                <a:latin typeface="Arial"/>
              </a:rPr>
              <a:t>based </a:t>
            </a:r>
            <a:r>
              <a:rPr b="1" lang="en-IN" sz="2200" strike="noStrike">
                <a:solidFill>
                  <a:srgbClr val="ffffff"/>
                </a:solidFill>
                <a:latin typeface="Arial"/>
              </a:rPr>
              <a:t>on </a:t>
            </a:r>
            <a:r>
              <a:rPr b="1" lang="en-IN" sz="2200" strike="noStrike">
                <a:solidFill>
                  <a:srgbClr val="ffffff"/>
                </a:solidFill>
                <a:latin typeface="Arial"/>
              </a:rPr>
              <a:t>open </a:t>
            </a:r>
            <a:r>
              <a:rPr b="1" lang="en-IN" sz="2200" strike="noStrike">
                <a:solidFill>
                  <a:srgbClr val="ffffff"/>
                </a:solidFill>
                <a:latin typeface="Arial"/>
              </a:rPr>
              <a:t>source</a:t>
            </a:r>
            <a:r>
              <a:rPr b="1" lang="en-IN" sz="22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200" strike="noStrike">
                <a:solidFill>
                  <a:srgbClr val="ffffff"/>
                </a:solidFill>
                <a:latin typeface="Arial"/>
              </a:rPr>
              <a:t>Graphite/Graphana</a:t>
            </a:r>
            <a:endParaRPr/>
          </a:p>
        </p:txBody>
      </p:sp>
      <p:sp>
        <p:nvSpPr>
          <p:cNvPr id="1953" name="CustomShape 4"/>
          <p:cNvSpPr/>
          <p:nvPr/>
        </p:nvSpPr>
        <p:spPr>
          <a:xfrm>
            <a:off x="7560" y="1523160"/>
            <a:ext cx="9136080" cy="361728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4" name="CustomShape 5"/>
          <p:cNvSpPr/>
          <p:nvPr/>
        </p:nvSpPr>
        <p:spPr>
          <a:xfrm>
            <a:off x="78840" y="875160"/>
            <a:ext cx="867420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494"/>
              </a:lnSpc>
            </a:pPr>
            <a:r>
              <a:rPr lang="en-IN" sz="1200" strike="noStrike">
                <a:solidFill>
                  <a:srgbClr val="008abf"/>
                </a:solidFill>
                <a:latin typeface="Arial"/>
              </a:rPr>
              <a:t>Graphite is a highly scalable real-time graphing system. As a 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user, 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you write an application that collects numeric time-series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data  that you are interested in graphing, and send it to 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Graphite’s 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processing backend, carbon, which stores the data in 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Graphite’s  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specialized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database.</a:t>
            </a:r>
            <a:endParaRPr/>
          </a:p>
        </p:txBody>
      </p:sp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CustomShape 1"/>
          <p:cNvSpPr/>
          <p:nvPr/>
        </p:nvSpPr>
        <p:spPr>
          <a:xfrm>
            <a:off x="0" y="0"/>
            <a:ext cx="9143640" cy="694800"/>
          </a:xfrm>
          <a:custGeom>
            <a:avLst/>
            <a:gdLst/>
            <a:ahLst/>
            <a:rect l="0" t="0" r="r" b="b"/>
            <a:pathLst>
              <a:path w="9144001" h="695326">
                <a:moveTo>
                  <a:pt x="0" y="0"/>
                </a:moveTo>
                <a:lnTo>
                  <a:pt x="9144000" y="0"/>
                </a:lnTo>
                <a:lnTo>
                  <a:pt x="9144000" y="695325"/>
                </a:lnTo>
                <a:lnTo>
                  <a:pt x="0" y="695325"/>
                </a:lnTo>
                <a:lnTo>
                  <a:pt x="0" y="0"/>
                </a:lnTo>
              </a:path>
            </a:pathLst>
          </a:custGeom>
          <a:solidFill>
            <a:srgbClr val="54b0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6" name="CustomShape 2"/>
          <p:cNvSpPr/>
          <p:nvPr/>
        </p:nvSpPr>
        <p:spPr>
          <a:xfrm>
            <a:off x="8305920" y="0"/>
            <a:ext cx="837720" cy="30132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7" name="TextShape 3"/>
          <p:cNvSpPr txBox="1"/>
          <p:nvPr/>
        </p:nvSpPr>
        <p:spPr>
          <a:xfrm>
            <a:off x="213480" y="100080"/>
            <a:ext cx="4974120" cy="85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Logging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based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on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open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source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ELK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Stack</a:t>
            </a:r>
            <a:endParaRPr/>
          </a:p>
        </p:txBody>
      </p:sp>
      <p:sp>
        <p:nvSpPr>
          <p:cNvPr id="1958" name="CustomShape 4"/>
          <p:cNvSpPr/>
          <p:nvPr/>
        </p:nvSpPr>
        <p:spPr>
          <a:xfrm>
            <a:off x="2514600" y="895320"/>
            <a:ext cx="6332760" cy="36140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9" name="CustomShape 5"/>
          <p:cNvSpPr/>
          <p:nvPr/>
        </p:nvSpPr>
        <p:spPr>
          <a:xfrm>
            <a:off x="231120" y="788760"/>
            <a:ext cx="2069640" cy="349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trike="noStrike">
                <a:solidFill>
                  <a:srgbClr val="008abf"/>
                </a:solidFill>
                <a:latin typeface="Arial"/>
              </a:rPr>
              <a:t>The “ELK”</a:t>
            </a:r>
            <a:r>
              <a:rPr lang="en-IN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trike="noStrike">
                <a:solidFill>
                  <a:srgbClr val="008abf"/>
                </a:solidFill>
                <a:latin typeface="Arial"/>
              </a:rPr>
              <a:t>Stack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ts val="670"/>
              </a:lnSpc>
            </a:pPr>
            <a:r>
              <a:rPr b="1" lang="en-IN" sz="1600" strike="noStrike">
                <a:solidFill>
                  <a:srgbClr val="008abf"/>
                </a:solidFill>
                <a:latin typeface="Arial"/>
              </a:rPr>
              <a:t>elasticsearch </a:t>
            </a:r>
            <a:r>
              <a:rPr lang="en-IN" sz="1600" strike="noStrike">
                <a:solidFill>
                  <a:srgbClr val="008abf"/>
                </a:solidFill>
                <a:latin typeface="Arial"/>
              </a:rPr>
              <a:t>-  indexes and stores</a:t>
            </a:r>
            <a:r>
              <a:rPr lang="en-IN" sz="16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600" strike="noStrike">
                <a:solidFill>
                  <a:srgbClr val="008abf"/>
                </a:solidFill>
                <a:latin typeface="Arial"/>
              </a:rPr>
              <a:t>all  the </a:t>
            </a:r>
            <a:r>
              <a:rPr lang="en-IN" sz="1600" strike="noStrike">
                <a:solidFill>
                  <a:srgbClr val="008abf"/>
                </a:solidFill>
                <a:latin typeface="Arial"/>
              </a:rPr>
              <a:t>log</a:t>
            </a:r>
            <a:r>
              <a:rPr lang="en-IN" sz="16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600" strike="noStrike">
                <a:solidFill>
                  <a:srgbClr val="008abf"/>
                </a:solidFill>
                <a:latin typeface="Arial"/>
              </a:rPr>
              <a:t>data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IN" sz="1600" strike="noStrike">
                <a:solidFill>
                  <a:srgbClr val="008abf"/>
                </a:solidFill>
                <a:latin typeface="Arial"/>
              </a:rPr>
              <a:t>logstash </a:t>
            </a:r>
            <a:r>
              <a:rPr lang="en-IN" sz="1600" strike="noStrike">
                <a:solidFill>
                  <a:srgbClr val="008abf"/>
                </a:solidFill>
                <a:latin typeface="Arial"/>
              </a:rPr>
              <a:t>- plays  multiple roles from  receiving, parsing,</a:t>
            </a:r>
            <a:r>
              <a:rPr lang="en-IN" sz="16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600" strike="noStrike">
                <a:solidFill>
                  <a:srgbClr val="008abf"/>
                </a:solidFill>
                <a:latin typeface="Arial"/>
              </a:rPr>
              <a:t>and  archiving</a:t>
            </a:r>
            <a:r>
              <a:rPr lang="en-IN" sz="16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600" strike="noStrike">
                <a:solidFill>
                  <a:srgbClr val="008abf"/>
                </a:solidFill>
                <a:latin typeface="Arial"/>
              </a:rPr>
              <a:t>data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1000"/>
              </a:lnSpc>
            </a:pPr>
            <a:r>
              <a:rPr b="1" lang="en-IN" sz="1600" strike="noStrike">
                <a:solidFill>
                  <a:srgbClr val="008abf"/>
                </a:solidFill>
                <a:latin typeface="Arial"/>
              </a:rPr>
              <a:t>kibana </a:t>
            </a:r>
            <a:r>
              <a:rPr lang="en-IN" sz="1600" strike="noStrike">
                <a:solidFill>
                  <a:srgbClr val="008abf"/>
                </a:solidFill>
                <a:latin typeface="Arial"/>
              </a:rPr>
              <a:t>- displays</a:t>
            </a:r>
            <a:r>
              <a:rPr lang="en-IN" sz="16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600" strike="noStrike">
                <a:solidFill>
                  <a:srgbClr val="008abf"/>
                </a:solidFill>
                <a:latin typeface="Arial"/>
              </a:rPr>
              <a:t>log  data in meaningful  charts and</a:t>
            </a:r>
            <a:r>
              <a:rPr lang="en-IN" sz="16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600" strike="noStrike">
                <a:solidFill>
                  <a:srgbClr val="008abf"/>
                </a:solidFill>
                <a:latin typeface="Arial"/>
              </a:rPr>
              <a:t>tables</a:t>
            </a:r>
            <a:endParaRPr/>
          </a:p>
        </p:txBody>
      </p:sp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0" y="0"/>
            <a:ext cx="9143640" cy="5143320"/>
          </a:xfrm>
          <a:custGeom>
            <a:avLst/>
            <a:gdLst/>
            <a:ahLst/>
            <a:rect l="0" t="0" r="r" b="b"/>
            <a:pathLst>
              <a:path w="9144001" h="5143500">
                <a:moveTo>
                  <a:pt x="0" y="0"/>
                </a:moveTo>
                <a:lnTo>
                  <a:pt x="9144000" y="0"/>
                </a:lnTo>
                <a:lnTo>
                  <a:pt x="9144000" y="5143499"/>
                </a:lnTo>
                <a:lnTo>
                  <a:pt x="0" y="5143499"/>
                </a:lnTo>
                <a:lnTo>
                  <a:pt x="0" y="0"/>
                </a:lnTo>
              </a:path>
            </a:pathLst>
          </a:custGeom>
          <a:solidFill>
            <a:srgbClr val="00afe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2"/>
          <p:cNvSpPr/>
          <p:nvPr/>
        </p:nvSpPr>
        <p:spPr>
          <a:xfrm>
            <a:off x="633240" y="925920"/>
            <a:ext cx="2193480" cy="18558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3"/>
          <p:cNvSpPr/>
          <p:nvPr/>
        </p:nvSpPr>
        <p:spPr>
          <a:xfrm>
            <a:off x="8229960" y="4797360"/>
            <a:ext cx="615240" cy="18108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4"/>
          <p:cNvSpPr/>
          <p:nvPr/>
        </p:nvSpPr>
        <p:spPr>
          <a:xfrm>
            <a:off x="2273400" y="2758320"/>
            <a:ext cx="3401280" cy="85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Bluemix </a:t>
            </a:r>
            <a:r>
              <a:rPr lang="en-IN" sz="2800" strike="noStrike">
                <a:solidFill>
                  <a:srgbClr val="ffffff"/>
                </a:solidFill>
                <a:latin typeface="Arial"/>
              </a:rPr>
              <a:t>- 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What 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it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800" strike="noStrike">
                <a:solidFill>
                  <a:srgbClr val="ffffff"/>
                </a:solidFill>
                <a:latin typeface="Arial"/>
              </a:rPr>
              <a:t>is?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343800" y="960120"/>
            <a:ext cx="2565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IN" sz="1200" strike="noStrike">
                <a:solidFill>
                  <a:srgbClr val="008abf"/>
                </a:solidFill>
                <a:latin typeface="Arial"/>
              </a:rPr>
              <a:t>IBM 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Platform 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as 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a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Services offering</a:t>
            </a:r>
            <a:endParaRPr/>
          </a:p>
        </p:txBody>
      </p:sp>
      <p:sp>
        <p:nvSpPr>
          <p:cNvPr id="356" name="CustomShape 2"/>
          <p:cNvSpPr/>
          <p:nvPr/>
        </p:nvSpPr>
        <p:spPr>
          <a:xfrm>
            <a:off x="343800" y="1390320"/>
            <a:ext cx="2296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IN" sz="1200" strike="noStrike">
                <a:solidFill>
                  <a:srgbClr val="008abf"/>
                </a:solidFill>
                <a:latin typeface="Arial"/>
              </a:rPr>
              <a:t>IBM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and 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partner cloud 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services</a:t>
            </a:r>
            <a:endParaRPr/>
          </a:p>
        </p:txBody>
      </p:sp>
      <p:sp>
        <p:nvSpPr>
          <p:cNvPr id="357" name="CustomShape 3"/>
          <p:cNvSpPr/>
          <p:nvPr/>
        </p:nvSpPr>
        <p:spPr>
          <a:xfrm>
            <a:off x="343800" y="1801800"/>
            <a:ext cx="2990520" cy="39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18000"/>
              </a:lnSpc>
              <a:buFont typeface="StarSymbol"/>
              <a:buChar char=""/>
            </a:pPr>
            <a:r>
              <a:rPr lang="en-IN" sz="1200" strike="noStrike">
                <a:solidFill>
                  <a:srgbClr val="008abf"/>
                </a:solidFill>
                <a:latin typeface="Arial"/>
              </a:rPr>
              <a:t>Integrated DevOps with both Browser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and  Eclipse-based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tools</a:t>
            </a:r>
            <a:endParaRPr/>
          </a:p>
        </p:txBody>
      </p:sp>
      <p:sp>
        <p:nvSpPr>
          <p:cNvPr id="358" name="TextShape 4"/>
          <p:cNvSpPr txBox="1"/>
          <p:nvPr/>
        </p:nvSpPr>
        <p:spPr>
          <a:xfrm>
            <a:off x="196200" y="181080"/>
            <a:ext cx="8750880" cy="85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IBM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Bluemix</a:t>
            </a:r>
            <a:endParaRPr/>
          </a:p>
        </p:txBody>
      </p:sp>
      <p:sp>
        <p:nvSpPr>
          <p:cNvPr id="359" name="CustomShape 5"/>
          <p:cNvSpPr/>
          <p:nvPr/>
        </p:nvSpPr>
        <p:spPr>
          <a:xfrm>
            <a:off x="2057400" y="4204800"/>
            <a:ext cx="6629040" cy="424440"/>
          </a:xfrm>
          <a:custGeom>
            <a:avLst/>
            <a:gdLst/>
            <a:ahLst/>
            <a:rect l="0" t="0" r="r" b="b"/>
            <a:pathLst>
              <a:path w="6629396" h="424254">
                <a:moveTo>
                  <a:pt x="0" y="0"/>
                </a:moveTo>
                <a:lnTo>
                  <a:pt x="6629395" y="0"/>
                </a:lnTo>
                <a:lnTo>
                  <a:pt x="6629395" y="424253"/>
                </a:lnTo>
                <a:lnTo>
                  <a:pt x="0" y="424253"/>
                </a:lnTo>
                <a:lnTo>
                  <a:pt x="0" y="0"/>
                </a:lnTo>
              </a:path>
            </a:pathLst>
          </a:custGeom>
          <a:noFill/>
          <a:ln w="19080">
            <a:solidFill>
              <a:srgbClr val="00b1a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CustomShape 6"/>
          <p:cNvSpPr/>
          <p:nvPr/>
        </p:nvSpPr>
        <p:spPr>
          <a:xfrm>
            <a:off x="3420720" y="1188720"/>
            <a:ext cx="5382000" cy="297972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CustomShape 7"/>
          <p:cNvSpPr/>
          <p:nvPr/>
        </p:nvSpPr>
        <p:spPr>
          <a:xfrm>
            <a:off x="2057400" y="3661560"/>
            <a:ext cx="6629040" cy="421200"/>
          </a:xfrm>
          <a:custGeom>
            <a:avLst/>
            <a:gdLst/>
            <a:ahLst/>
            <a:rect l="0" t="0" r="r" b="b"/>
            <a:pathLst>
              <a:path w="6629396" h="421076">
                <a:moveTo>
                  <a:pt x="0" y="0"/>
                </a:moveTo>
                <a:lnTo>
                  <a:pt x="6629395" y="0"/>
                </a:lnTo>
                <a:lnTo>
                  <a:pt x="6629395" y="421075"/>
                </a:lnTo>
                <a:lnTo>
                  <a:pt x="0" y="421075"/>
                </a:lnTo>
                <a:lnTo>
                  <a:pt x="0" y="0"/>
                </a:lnTo>
              </a:path>
            </a:pathLst>
          </a:custGeom>
          <a:noFill/>
          <a:ln w="19080">
            <a:solidFill>
              <a:srgbClr val="00b1a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8"/>
          <p:cNvSpPr/>
          <p:nvPr/>
        </p:nvSpPr>
        <p:spPr>
          <a:xfrm>
            <a:off x="2111400" y="4256280"/>
            <a:ext cx="772560" cy="31536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CustomShape 9"/>
          <p:cNvSpPr/>
          <p:nvPr/>
        </p:nvSpPr>
        <p:spPr>
          <a:xfrm>
            <a:off x="2136240" y="4295160"/>
            <a:ext cx="70704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1400" strike="noStrike">
                <a:solidFill>
                  <a:srgbClr val="00a39c"/>
                </a:solidFill>
                <a:latin typeface="Arial"/>
              </a:rPr>
              <a:t>Services</a:t>
            </a:r>
            <a:endParaRPr/>
          </a:p>
        </p:txBody>
      </p:sp>
      <p:sp>
        <p:nvSpPr>
          <p:cNvPr id="364" name="CustomShape 10"/>
          <p:cNvSpPr/>
          <p:nvPr/>
        </p:nvSpPr>
        <p:spPr>
          <a:xfrm>
            <a:off x="5378400" y="3096360"/>
            <a:ext cx="1467000" cy="552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CustomShape 11"/>
          <p:cNvSpPr/>
          <p:nvPr/>
        </p:nvSpPr>
        <p:spPr>
          <a:xfrm>
            <a:off x="5378400" y="1267560"/>
            <a:ext cx="1467000" cy="74376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CustomShape 12"/>
          <p:cNvSpPr/>
          <p:nvPr/>
        </p:nvSpPr>
        <p:spPr>
          <a:xfrm>
            <a:off x="5675040" y="1443600"/>
            <a:ext cx="84096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94000"/>
              </a:lnSpc>
            </a:pPr>
            <a:r>
              <a:rPr lang="en-IN" sz="1100" strike="noStrike">
                <a:solidFill>
                  <a:srgbClr val="ffffff"/>
                </a:solidFill>
                <a:latin typeface="Arial"/>
              </a:rPr>
              <a:t>Lifecycle  Management  IDS</a:t>
            </a:r>
            <a:endParaRPr/>
          </a:p>
        </p:txBody>
      </p:sp>
      <p:sp>
        <p:nvSpPr>
          <p:cNvPr id="367" name="CustomShape 13"/>
          <p:cNvSpPr/>
          <p:nvPr/>
        </p:nvSpPr>
        <p:spPr>
          <a:xfrm>
            <a:off x="5757840" y="3281760"/>
            <a:ext cx="708840" cy="33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423"/>
              </a:lnSpc>
            </a:pPr>
            <a:r>
              <a:rPr lang="en-IN" sz="1100" strike="noStrike">
                <a:solidFill>
                  <a:srgbClr val="ffffff"/>
                </a:solidFill>
                <a:latin typeface="Arial"/>
              </a:rPr>
              <a:t>Application  Runtime</a:t>
            </a:r>
            <a:endParaRPr/>
          </a:p>
        </p:txBody>
      </p:sp>
      <p:sp>
        <p:nvSpPr>
          <p:cNvPr id="368" name="CustomShape 14"/>
          <p:cNvSpPr/>
          <p:nvPr/>
        </p:nvSpPr>
        <p:spPr>
          <a:xfrm>
            <a:off x="2136240" y="3735000"/>
            <a:ext cx="1003680" cy="3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77000"/>
              </a:lnSpc>
            </a:pPr>
            <a:r>
              <a:rPr lang="en-IN" sz="1400" strike="noStrike">
                <a:solidFill>
                  <a:srgbClr val="00a39c"/>
                </a:solidFill>
                <a:latin typeface="Arial"/>
              </a:rPr>
              <a:t>Runtimes &amp;  Frameworks</a:t>
            </a:r>
            <a:endParaRPr/>
          </a:p>
        </p:txBody>
      </p:sp>
      <p:sp>
        <p:nvSpPr>
          <p:cNvPr id="369" name="CustomShape 15"/>
          <p:cNvSpPr/>
          <p:nvPr/>
        </p:nvSpPr>
        <p:spPr>
          <a:xfrm>
            <a:off x="3569400" y="4291200"/>
            <a:ext cx="778680" cy="210960"/>
          </a:xfrm>
          <a:prstGeom prst="rect">
            <a:avLst/>
          </a:prstGeom>
          <a:solidFill>
            <a:srgbClr val="00b1a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0760" bIns="0"/>
          <a:p>
            <a:pPr>
              <a:lnSpc>
                <a:spcPct val="100000"/>
              </a:lnSpc>
            </a:pPr>
            <a:r>
              <a:rPr lang="en-IN" sz="1050" strike="noStrike">
                <a:solidFill>
                  <a:srgbClr val="ffffff"/>
                </a:solidFill>
                <a:latin typeface="Arial"/>
              </a:rPr>
              <a:t>Middleware</a:t>
            </a:r>
            <a:endParaRPr/>
          </a:p>
        </p:txBody>
      </p:sp>
      <p:sp>
        <p:nvSpPr>
          <p:cNvPr id="370" name="CustomShape 16"/>
          <p:cNvSpPr/>
          <p:nvPr/>
        </p:nvSpPr>
        <p:spPr>
          <a:xfrm>
            <a:off x="4420800" y="4291200"/>
            <a:ext cx="779400" cy="214920"/>
          </a:xfrm>
          <a:prstGeom prst="rect">
            <a:avLst/>
          </a:prstGeom>
          <a:solidFill>
            <a:srgbClr val="00b1a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7160" bIns="0"/>
          <a:p>
            <a:pPr>
              <a:lnSpc>
                <a:spcPct val="100000"/>
              </a:lnSpc>
            </a:pPr>
            <a:r>
              <a:rPr lang="en-IN" sz="1100" strike="noStrike">
                <a:solidFill>
                  <a:srgbClr val="ffffff"/>
                </a:solidFill>
                <a:latin typeface="Arial"/>
              </a:rPr>
              <a:t>Application</a:t>
            </a:r>
            <a:endParaRPr/>
          </a:p>
        </p:txBody>
      </p:sp>
      <p:sp>
        <p:nvSpPr>
          <p:cNvPr id="371" name="CustomShape 17"/>
          <p:cNvSpPr/>
          <p:nvPr/>
        </p:nvSpPr>
        <p:spPr>
          <a:xfrm>
            <a:off x="6138000" y="4291200"/>
            <a:ext cx="779400" cy="214920"/>
          </a:xfrm>
          <a:prstGeom prst="rect">
            <a:avLst/>
          </a:prstGeom>
          <a:solidFill>
            <a:srgbClr val="00b1a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7160" bIns="0"/>
          <a:p>
            <a:pPr>
              <a:lnSpc>
                <a:spcPct val="100000"/>
              </a:lnSpc>
            </a:pPr>
            <a:r>
              <a:rPr lang="en-IN" sz="1100" strike="noStrike">
                <a:solidFill>
                  <a:srgbClr val="ffffff"/>
                </a:solidFill>
                <a:latin typeface="Arial"/>
              </a:rPr>
              <a:t>Operational</a:t>
            </a:r>
            <a:endParaRPr/>
          </a:p>
        </p:txBody>
      </p:sp>
      <p:sp>
        <p:nvSpPr>
          <p:cNvPr id="372" name="CustomShape 18"/>
          <p:cNvSpPr/>
          <p:nvPr/>
        </p:nvSpPr>
        <p:spPr>
          <a:xfrm>
            <a:off x="6996600" y="4291200"/>
            <a:ext cx="779400" cy="214920"/>
          </a:xfrm>
          <a:prstGeom prst="rect">
            <a:avLst/>
          </a:prstGeom>
          <a:solidFill>
            <a:srgbClr val="00b1a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7160" bIns="0"/>
          <a:p>
            <a:pPr>
              <a:lnSpc>
                <a:spcPct val="100000"/>
              </a:lnSpc>
            </a:pPr>
            <a:r>
              <a:rPr lang="en-IN" sz="1100" strike="noStrike">
                <a:solidFill>
                  <a:srgbClr val="ffffff"/>
                </a:solidFill>
                <a:latin typeface="Arial"/>
              </a:rPr>
              <a:t>Mobile</a:t>
            </a:r>
            <a:endParaRPr/>
          </a:p>
        </p:txBody>
      </p:sp>
      <p:sp>
        <p:nvSpPr>
          <p:cNvPr id="373" name="CustomShape 19"/>
          <p:cNvSpPr/>
          <p:nvPr/>
        </p:nvSpPr>
        <p:spPr>
          <a:xfrm>
            <a:off x="7855560" y="4291200"/>
            <a:ext cx="778680" cy="214920"/>
          </a:xfrm>
          <a:prstGeom prst="rect">
            <a:avLst/>
          </a:prstGeom>
          <a:solidFill>
            <a:srgbClr val="00b1a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7160" bIns="0"/>
          <a:p>
            <a:pPr>
              <a:lnSpc>
                <a:spcPct val="100000"/>
              </a:lnSpc>
            </a:pPr>
            <a:r>
              <a:rPr lang="en-IN" sz="1100" strike="noStrike">
                <a:solidFill>
                  <a:srgbClr val="ffffff"/>
                </a:solidFill>
                <a:latin typeface="Arial"/>
              </a:rPr>
              <a:t>External</a:t>
            </a:r>
            <a:endParaRPr/>
          </a:p>
        </p:txBody>
      </p:sp>
      <p:sp>
        <p:nvSpPr>
          <p:cNvPr id="374" name="CustomShape 20"/>
          <p:cNvSpPr/>
          <p:nvPr/>
        </p:nvSpPr>
        <p:spPr>
          <a:xfrm>
            <a:off x="5279400" y="4291200"/>
            <a:ext cx="778680" cy="214920"/>
          </a:xfrm>
          <a:prstGeom prst="rect">
            <a:avLst/>
          </a:prstGeom>
          <a:solidFill>
            <a:srgbClr val="00b1a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7160" bIns="0"/>
          <a:p>
            <a:pPr>
              <a:lnSpc>
                <a:spcPct val="100000"/>
              </a:lnSpc>
            </a:pPr>
            <a:r>
              <a:rPr lang="en-IN" sz="1100" strike="noStrike">
                <a:solidFill>
                  <a:srgbClr val="ffffff"/>
                </a:solidFill>
                <a:latin typeface="Arial"/>
              </a:rPr>
              <a:t>Data</a:t>
            </a:r>
            <a:endParaRPr/>
          </a:p>
        </p:txBody>
      </p:sp>
      <p:sp>
        <p:nvSpPr>
          <p:cNvPr id="375" name="CustomShape 21"/>
          <p:cNvSpPr/>
          <p:nvPr/>
        </p:nvSpPr>
        <p:spPr>
          <a:xfrm>
            <a:off x="4109040" y="3757320"/>
            <a:ext cx="778680" cy="214920"/>
          </a:xfrm>
          <a:prstGeom prst="rect">
            <a:avLst/>
          </a:prstGeom>
          <a:solidFill>
            <a:srgbClr val="00b1a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7160" bIns="0"/>
          <a:p>
            <a:pPr>
              <a:lnSpc>
                <a:spcPct val="100000"/>
              </a:lnSpc>
            </a:pPr>
            <a:r>
              <a:rPr lang="en-IN" sz="1100" strike="noStrike">
                <a:solidFill>
                  <a:srgbClr val="ffffff"/>
                </a:solidFill>
                <a:latin typeface="Arial"/>
              </a:rPr>
              <a:t>Node</a:t>
            </a:r>
            <a:endParaRPr/>
          </a:p>
        </p:txBody>
      </p:sp>
      <p:sp>
        <p:nvSpPr>
          <p:cNvPr id="376" name="CustomShape 22"/>
          <p:cNvSpPr/>
          <p:nvPr/>
        </p:nvSpPr>
        <p:spPr>
          <a:xfrm>
            <a:off x="4968000" y="3757320"/>
            <a:ext cx="778680" cy="214920"/>
          </a:xfrm>
          <a:prstGeom prst="rect">
            <a:avLst/>
          </a:prstGeom>
          <a:solidFill>
            <a:srgbClr val="00b1a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7160" bIns="0"/>
          <a:p>
            <a:pPr>
              <a:lnSpc>
                <a:spcPct val="100000"/>
              </a:lnSpc>
            </a:pPr>
            <a:r>
              <a:rPr lang="en-IN" sz="1100" strike="noStrike">
                <a:solidFill>
                  <a:srgbClr val="ffffff"/>
                </a:solidFill>
                <a:latin typeface="Arial"/>
              </a:rPr>
              <a:t>Java</a:t>
            </a:r>
            <a:endParaRPr/>
          </a:p>
        </p:txBody>
      </p:sp>
      <p:sp>
        <p:nvSpPr>
          <p:cNvPr id="377" name="CustomShape 23"/>
          <p:cNvSpPr/>
          <p:nvPr/>
        </p:nvSpPr>
        <p:spPr>
          <a:xfrm>
            <a:off x="6685200" y="3757320"/>
            <a:ext cx="778680" cy="214920"/>
          </a:xfrm>
          <a:prstGeom prst="rect">
            <a:avLst/>
          </a:prstGeom>
          <a:solidFill>
            <a:srgbClr val="00b1a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7160" bIns="0"/>
          <a:p>
            <a:pPr>
              <a:lnSpc>
                <a:spcPct val="100000"/>
              </a:lnSpc>
            </a:pPr>
            <a:r>
              <a:rPr lang="en-IN" sz="1100" strike="noStrike">
                <a:solidFill>
                  <a:srgbClr val="ffffff"/>
                </a:solidFill>
                <a:latin typeface="Arial"/>
              </a:rPr>
              <a:t>Ruby</a:t>
            </a:r>
            <a:endParaRPr/>
          </a:p>
        </p:txBody>
      </p:sp>
      <p:sp>
        <p:nvSpPr>
          <p:cNvPr id="378" name="CustomShape 24"/>
          <p:cNvSpPr/>
          <p:nvPr/>
        </p:nvSpPr>
        <p:spPr>
          <a:xfrm>
            <a:off x="7543800" y="3757320"/>
            <a:ext cx="778680" cy="214920"/>
          </a:xfrm>
          <a:prstGeom prst="rect">
            <a:avLst/>
          </a:prstGeom>
          <a:solidFill>
            <a:srgbClr val="00b1a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7160" bIns="0"/>
          <a:p>
            <a:pPr>
              <a:lnSpc>
                <a:spcPct val="100000"/>
              </a:lnSpc>
            </a:pPr>
            <a:r>
              <a:rPr lang="en-IN" sz="1100" strike="noStrike">
                <a:solidFill>
                  <a:srgbClr val="ffffff"/>
                </a:solidFill>
                <a:latin typeface="Arial"/>
              </a:rPr>
              <a:t>Worklight</a:t>
            </a:r>
            <a:endParaRPr/>
          </a:p>
        </p:txBody>
      </p:sp>
      <p:sp>
        <p:nvSpPr>
          <p:cNvPr id="379" name="CustomShape 25"/>
          <p:cNvSpPr/>
          <p:nvPr/>
        </p:nvSpPr>
        <p:spPr>
          <a:xfrm>
            <a:off x="5826600" y="3757320"/>
            <a:ext cx="778680" cy="280440"/>
          </a:xfrm>
          <a:prstGeom prst="rect">
            <a:avLst/>
          </a:prstGeom>
          <a:solidFill>
            <a:srgbClr val="00b1a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6480" bIns="0"/>
          <a:p>
            <a:pPr>
              <a:lnSpc>
                <a:spcPts val="353"/>
              </a:lnSpc>
            </a:pPr>
            <a:r>
              <a:rPr lang="en-IN" sz="900" strike="noStrike">
                <a:solidFill>
                  <a:srgbClr val="ffffff"/>
                </a:solidFill>
                <a:latin typeface="Arial"/>
              </a:rPr>
              <a:t>W</a:t>
            </a:r>
            <a:r>
              <a:rPr lang="en-IN" sz="900" strike="noStrike">
                <a:solidFill>
                  <a:srgbClr val="ffffff"/>
                </a:solidFill>
                <a:latin typeface="Arial"/>
              </a:rPr>
              <a:t>ebSphere  Liberty</a:t>
            </a:r>
            <a:endParaRPr/>
          </a:p>
        </p:txBody>
      </p:sp>
      <p:sp>
        <p:nvSpPr>
          <p:cNvPr id="380" name="CustomShape 26"/>
          <p:cNvSpPr/>
          <p:nvPr/>
        </p:nvSpPr>
        <p:spPr>
          <a:xfrm>
            <a:off x="7114680" y="2307600"/>
            <a:ext cx="974880" cy="533160"/>
          </a:xfrm>
          <a:custGeom>
            <a:avLst/>
            <a:gdLst/>
            <a:ahLst/>
            <a:rect l="0" t="0" r="r" b="b"/>
            <a:pathLst>
              <a:path w="975310" h="533401">
                <a:moveTo>
                  <a:pt x="0" y="0"/>
                </a:moveTo>
                <a:lnTo>
                  <a:pt x="975309" y="0"/>
                </a:lnTo>
                <a:lnTo>
                  <a:pt x="975309" y="533400"/>
                </a:lnTo>
                <a:lnTo>
                  <a:pt x="0" y="533400"/>
                </a:lnTo>
                <a:lnTo>
                  <a:pt x="0" y="0"/>
                </a:lnTo>
              </a:path>
            </a:pathLst>
          </a:custGeom>
          <a:solidFill>
            <a:srgbClr val="00b1a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27"/>
          <p:cNvSpPr/>
          <p:nvPr/>
        </p:nvSpPr>
        <p:spPr>
          <a:xfrm>
            <a:off x="7114680" y="2307600"/>
            <a:ext cx="974880" cy="3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240" bIns="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IN" sz="1200" strike="noStrike">
                <a:solidFill>
                  <a:srgbClr val="ffffff"/>
                </a:solidFill>
                <a:latin typeface="Arial"/>
              </a:rPr>
              <a:t>Eclipse</a:t>
            </a:r>
            <a:r>
              <a:rPr lang="en-IN" sz="12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en-IN" sz="1200" strike="noStrike">
                <a:solidFill>
                  <a:srgbClr val="ffffff"/>
                </a:solidFill>
                <a:latin typeface="Arial"/>
              </a:rPr>
              <a:t>IDE</a:t>
            </a:r>
            <a:endParaRPr/>
          </a:p>
        </p:txBody>
      </p:sp>
      <p:sp>
        <p:nvSpPr>
          <p:cNvPr id="382" name="CustomShape 28"/>
          <p:cNvSpPr/>
          <p:nvPr/>
        </p:nvSpPr>
        <p:spPr>
          <a:xfrm>
            <a:off x="5654160" y="2307600"/>
            <a:ext cx="923400" cy="666720"/>
          </a:xfrm>
          <a:prstGeom prst="rect">
            <a:avLst/>
          </a:prstGeom>
          <a:solidFill>
            <a:srgbClr val="00b1a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7960" bIns="0"/>
          <a:p>
            <a:pPr algn="just">
              <a:lnSpc>
                <a:spcPts val="388"/>
              </a:lnSpc>
            </a:pPr>
            <a:r>
              <a:rPr lang="en-IN" sz="1000" strike="noStrike">
                <a:solidFill>
                  <a:srgbClr val="ffffff"/>
                </a:solidFill>
                <a:latin typeface="Arial"/>
              </a:rPr>
              <a:t>Application  Composition  Environment</a:t>
            </a:r>
            <a:endParaRPr/>
          </a:p>
        </p:txBody>
      </p:sp>
      <p:sp>
        <p:nvSpPr>
          <p:cNvPr id="383" name="CustomShape 29"/>
          <p:cNvSpPr/>
          <p:nvPr/>
        </p:nvSpPr>
        <p:spPr>
          <a:xfrm>
            <a:off x="5229720" y="2041560"/>
            <a:ext cx="1695240" cy="16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1100" strike="noStrike">
                <a:solidFill>
                  <a:srgbClr val="ffffff"/>
                </a:solidFill>
                <a:latin typeface="Arial"/>
              </a:rPr>
              <a:t>Create &amp; Manage</a:t>
            </a:r>
            <a:r>
              <a:rPr lang="en-IN" sz="11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en-IN" sz="1100" strike="noStrike">
                <a:solidFill>
                  <a:srgbClr val="ffffff"/>
                </a:solidFill>
                <a:latin typeface="Arial"/>
              </a:rPr>
              <a:t>Services</a:t>
            </a:r>
            <a:endParaRPr/>
          </a:p>
        </p:txBody>
      </p:sp>
      <p:sp>
        <p:nvSpPr>
          <p:cNvPr id="384" name="CustomShape 30"/>
          <p:cNvSpPr/>
          <p:nvPr/>
        </p:nvSpPr>
        <p:spPr>
          <a:xfrm>
            <a:off x="6987960" y="1841760"/>
            <a:ext cx="888480" cy="522360"/>
          </a:xfrm>
          <a:custGeom>
            <a:avLst/>
            <a:gdLst/>
            <a:ahLst/>
            <a:rect l="0" t="0" r="r" b="b"/>
            <a:pathLst>
              <a:path w="888785" h="522466">
                <a:moveTo>
                  <a:pt x="471168" y="24513"/>
                </a:moveTo>
                <a:lnTo>
                  <a:pt x="199849" y="24513"/>
                </a:lnTo>
                <a:lnTo>
                  <a:pt x="210543" y="24887"/>
                </a:lnTo>
                <a:lnTo>
                  <a:pt x="232549" y="26187"/>
                </a:lnTo>
                <a:lnTo>
                  <a:pt x="247611" y="26187"/>
                </a:lnTo>
                <a:lnTo>
                  <a:pt x="255143" y="26936"/>
                </a:lnTo>
                <a:lnTo>
                  <a:pt x="263626" y="27686"/>
                </a:lnTo>
                <a:lnTo>
                  <a:pt x="278688" y="29184"/>
                </a:lnTo>
                <a:lnTo>
                  <a:pt x="302693" y="31245"/>
                </a:lnTo>
                <a:lnTo>
                  <a:pt x="314698" y="32556"/>
                </a:lnTo>
                <a:lnTo>
                  <a:pt x="364038" y="40844"/>
                </a:lnTo>
                <a:lnTo>
                  <a:pt x="413805" y="52459"/>
                </a:lnTo>
                <a:lnTo>
                  <a:pt x="434035" y="58381"/>
                </a:lnTo>
                <a:lnTo>
                  <a:pt x="450976" y="62877"/>
                </a:lnTo>
                <a:lnTo>
                  <a:pt x="458508" y="65862"/>
                </a:lnTo>
                <a:lnTo>
                  <a:pt x="466991" y="68859"/>
                </a:lnTo>
                <a:lnTo>
                  <a:pt x="474522" y="71856"/>
                </a:lnTo>
                <a:lnTo>
                  <a:pt x="521589" y="92062"/>
                </a:lnTo>
                <a:lnTo>
                  <a:pt x="559257" y="111531"/>
                </a:lnTo>
                <a:lnTo>
                  <a:pt x="565848" y="116014"/>
                </a:lnTo>
                <a:lnTo>
                  <a:pt x="586501" y="129022"/>
                </a:lnTo>
                <a:lnTo>
                  <a:pt x="624630" y="158123"/>
                </a:lnTo>
                <a:lnTo>
                  <a:pt x="658232" y="189750"/>
                </a:lnTo>
                <a:lnTo>
                  <a:pt x="686664" y="223431"/>
                </a:lnTo>
                <a:lnTo>
                  <a:pt x="710867" y="257345"/>
                </a:lnTo>
                <a:lnTo>
                  <a:pt x="729989" y="292061"/>
                </a:lnTo>
                <a:lnTo>
                  <a:pt x="751676" y="342542"/>
                </a:lnTo>
                <a:lnTo>
                  <a:pt x="768079" y="403474"/>
                </a:lnTo>
                <a:lnTo>
                  <a:pt x="773462" y="453203"/>
                </a:lnTo>
                <a:lnTo>
                  <a:pt x="773010" y="470827"/>
                </a:lnTo>
                <a:lnTo>
                  <a:pt x="772972" y="477558"/>
                </a:lnTo>
                <a:lnTo>
                  <a:pt x="772033" y="482053"/>
                </a:lnTo>
                <a:lnTo>
                  <a:pt x="772033" y="488784"/>
                </a:lnTo>
                <a:lnTo>
                  <a:pt x="771093" y="489534"/>
                </a:lnTo>
                <a:lnTo>
                  <a:pt x="771093" y="492531"/>
                </a:lnTo>
                <a:lnTo>
                  <a:pt x="770153" y="493280"/>
                </a:lnTo>
                <a:lnTo>
                  <a:pt x="771093" y="494029"/>
                </a:lnTo>
                <a:lnTo>
                  <a:pt x="770153" y="496265"/>
                </a:lnTo>
                <a:lnTo>
                  <a:pt x="769213" y="497014"/>
                </a:lnTo>
                <a:lnTo>
                  <a:pt x="769213" y="499262"/>
                </a:lnTo>
                <a:lnTo>
                  <a:pt x="768273" y="500011"/>
                </a:lnTo>
                <a:lnTo>
                  <a:pt x="768273" y="502259"/>
                </a:lnTo>
                <a:lnTo>
                  <a:pt x="767321" y="503008"/>
                </a:lnTo>
                <a:lnTo>
                  <a:pt x="885012" y="522465"/>
                </a:lnTo>
                <a:lnTo>
                  <a:pt x="885012" y="517982"/>
                </a:lnTo>
                <a:lnTo>
                  <a:pt x="886904" y="510489"/>
                </a:lnTo>
                <a:lnTo>
                  <a:pt x="886904" y="508241"/>
                </a:lnTo>
                <a:lnTo>
                  <a:pt x="887844" y="505256"/>
                </a:lnTo>
                <a:lnTo>
                  <a:pt x="887844" y="498513"/>
                </a:lnTo>
                <a:lnTo>
                  <a:pt x="888784" y="494779"/>
                </a:lnTo>
                <a:lnTo>
                  <a:pt x="888689" y="477558"/>
                </a:lnTo>
                <a:lnTo>
                  <a:pt x="887844" y="470827"/>
                </a:lnTo>
                <a:lnTo>
                  <a:pt x="885294" y="446461"/>
                </a:lnTo>
                <a:lnTo>
                  <a:pt x="872083" y="387347"/>
                </a:lnTo>
                <a:lnTo>
                  <a:pt x="853106" y="335641"/>
                </a:lnTo>
                <a:lnTo>
                  <a:pt x="835779" y="299198"/>
                </a:lnTo>
                <a:lnTo>
                  <a:pt x="814007" y="261607"/>
                </a:lnTo>
                <a:lnTo>
                  <a:pt x="787360" y="223337"/>
                </a:lnTo>
                <a:lnTo>
                  <a:pt x="755249" y="185851"/>
                </a:lnTo>
                <a:lnTo>
                  <a:pt x="718153" y="149712"/>
                </a:lnTo>
                <a:lnTo>
                  <a:pt x="675398" y="116405"/>
                </a:lnTo>
                <a:lnTo>
                  <a:pt x="628410" y="86486"/>
                </a:lnTo>
                <a:lnTo>
                  <a:pt x="590678" y="66706"/>
                </a:lnTo>
                <a:lnTo>
                  <a:pt x="577138" y="60629"/>
                </a:lnTo>
                <a:lnTo>
                  <a:pt x="564314" y="55011"/>
                </a:lnTo>
                <a:lnTo>
                  <a:pt x="523481" y="39662"/>
                </a:lnTo>
                <a:lnTo>
                  <a:pt x="496176" y="31432"/>
                </a:lnTo>
                <a:lnTo>
                  <a:pt x="489257" y="29313"/>
                </a:lnTo>
                <a:lnTo>
                  <a:pt x="482519" y="27406"/>
                </a:lnTo>
                <a:lnTo>
                  <a:pt x="475782" y="25642"/>
                </a:lnTo>
                <a:lnTo>
                  <a:pt x="471168" y="24513"/>
                </a:lnTo>
                <a:lnTo>
                  <a:pt x="281508" y="0"/>
                </a:lnTo>
                <a:lnTo>
                  <a:pt x="233489" y="0"/>
                </a:lnTo>
                <a:lnTo>
                  <a:pt x="210191" y="841"/>
                </a:lnTo>
                <a:lnTo>
                  <a:pt x="199070" y="1364"/>
                </a:lnTo>
                <a:lnTo>
                  <a:pt x="146759" y="5419"/>
                </a:lnTo>
                <a:lnTo>
                  <a:pt x="127797" y="7292"/>
                </a:lnTo>
                <a:lnTo>
                  <a:pt x="110159" y="9728"/>
                </a:lnTo>
                <a:lnTo>
                  <a:pt x="78022" y="13842"/>
                </a:lnTo>
                <a:lnTo>
                  <a:pt x="63678" y="15828"/>
                </a:lnTo>
                <a:lnTo>
                  <a:pt x="50838" y="17957"/>
                </a:lnTo>
                <a:lnTo>
                  <a:pt x="20480" y="23575"/>
                </a:lnTo>
                <a:lnTo>
                  <a:pt x="0" y="26936"/>
                </a:lnTo>
                <a:lnTo>
                  <a:pt x="1879" y="35928"/>
                </a:lnTo>
                <a:lnTo>
                  <a:pt x="31674" y="32767"/>
                </a:lnTo>
                <a:lnTo>
                  <a:pt x="53670" y="30683"/>
                </a:lnTo>
                <a:lnTo>
                  <a:pt x="112979" y="26187"/>
                </a:lnTo>
                <a:lnTo>
                  <a:pt x="189242" y="24701"/>
                </a:lnTo>
                <a:lnTo>
                  <a:pt x="199849" y="24513"/>
                </a:lnTo>
                <a:lnTo>
                  <a:pt x="471168" y="24513"/>
                </a:lnTo>
                <a:lnTo>
                  <a:pt x="461805" y="22277"/>
                </a:lnTo>
                <a:lnTo>
                  <a:pt x="454744" y="20674"/>
                </a:lnTo>
                <a:lnTo>
                  <a:pt x="447684" y="19210"/>
                </a:lnTo>
                <a:lnTo>
                  <a:pt x="440626" y="17957"/>
                </a:lnTo>
                <a:lnTo>
                  <a:pt x="427060" y="14862"/>
                </a:lnTo>
                <a:lnTo>
                  <a:pt x="372603" y="6356"/>
                </a:lnTo>
                <a:lnTo>
                  <a:pt x="332346" y="2984"/>
                </a:lnTo>
                <a:lnTo>
                  <a:pt x="319637" y="1680"/>
                </a:lnTo>
                <a:lnTo>
                  <a:pt x="306927" y="935"/>
                </a:lnTo>
                <a:lnTo>
                  <a:pt x="281508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CustomShape 31"/>
          <p:cNvSpPr/>
          <p:nvPr/>
        </p:nvSpPr>
        <p:spPr>
          <a:xfrm>
            <a:off x="6866280" y="1807560"/>
            <a:ext cx="190080" cy="113400"/>
          </a:xfrm>
          <a:custGeom>
            <a:avLst/>
            <a:gdLst/>
            <a:ahLst/>
            <a:rect l="0" t="0" r="r" b="b"/>
            <a:pathLst>
              <a:path w="190043" h="113538">
                <a:moveTo>
                  <a:pt x="156425" y="0"/>
                </a:moveTo>
                <a:lnTo>
                  <a:pt x="0" y="89382"/>
                </a:lnTo>
                <a:lnTo>
                  <a:pt x="190042" y="113537"/>
                </a:lnTo>
                <a:lnTo>
                  <a:pt x="131864" y="64731"/>
                </a:lnTo>
                <a:lnTo>
                  <a:pt x="156425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CustomShape 32"/>
          <p:cNvSpPr/>
          <p:nvPr/>
        </p:nvSpPr>
        <p:spPr>
          <a:xfrm>
            <a:off x="7161120" y="3017160"/>
            <a:ext cx="557280" cy="468360"/>
          </a:xfrm>
          <a:custGeom>
            <a:avLst/>
            <a:gdLst/>
            <a:ahLst/>
            <a:rect l="0" t="0" r="r" b="b"/>
            <a:pathLst>
              <a:path w="556921" h="468415">
                <a:moveTo>
                  <a:pt x="556679" y="0"/>
                </a:moveTo>
                <a:lnTo>
                  <a:pt x="452780" y="9512"/>
                </a:lnTo>
                <a:lnTo>
                  <a:pt x="455028" y="25654"/>
                </a:lnTo>
                <a:lnTo>
                  <a:pt x="454406" y="27165"/>
                </a:lnTo>
                <a:lnTo>
                  <a:pt x="455193" y="32778"/>
                </a:lnTo>
                <a:lnTo>
                  <a:pt x="454558" y="40030"/>
                </a:lnTo>
                <a:lnTo>
                  <a:pt x="453517" y="44462"/>
                </a:lnTo>
                <a:lnTo>
                  <a:pt x="452374" y="48196"/>
                </a:lnTo>
                <a:lnTo>
                  <a:pt x="451434" y="53340"/>
                </a:lnTo>
                <a:lnTo>
                  <a:pt x="449191" y="60885"/>
                </a:lnTo>
                <a:lnTo>
                  <a:pt x="446478" y="68965"/>
                </a:lnTo>
                <a:lnTo>
                  <a:pt x="443054" y="77548"/>
                </a:lnTo>
                <a:lnTo>
                  <a:pt x="438683" y="86601"/>
                </a:lnTo>
                <a:lnTo>
                  <a:pt x="434010" y="96393"/>
                </a:lnTo>
                <a:lnTo>
                  <a:pt x="408652" y="137661"/>
                </a:lnTo>
                <a:lnTo>
                  <a:pt x="383336" y="170878"/>
                </a:lnTo>
                <a:lnTo>
                  <a:pt x="342723" y="215987"/>
                </a:lnTo>
                <a:lnTo>
                  <a:pt x="296405" y="260286"/>
                </a:lnTo>
                <a:lnTo>
                  <a:pt x="257091" y="294735"/>
                </a:lnTo>
                <a:lnTo>
                  <a:pt x="216589" y="326948"/>
                </a:lnTo>
                <a:lnTo>
                  <a:pt x="176138" y="356406"/>
                </a:lnTo>
                <a:lnTo>
                  <a:pt x="136980" y="382592"/>
                </a:lnTo>
                <a:lnTo>
                  <a:pt x="100355" y="404990"/>
                </a:lnTo>
                <a:lnTo>
                  <a:pt x="59999" y="428247"/>
                </a:lnTo>
                <a:lnTo>
                  <a:pt x="27978" y="444436"/>
                </a:lnTo>
                <a:lnTo>
                  <a:pt x="19532" y="449199"/>
                </a:lnTo>
                <a:lnTo>
                  <a:pt x="12509" y="452323"/>
                </a:lnTo>
                <a:lnTo>
                  <a:pt x="7010" y="454520"/>
                </a:lnTo>
                <a:lnTo>
                  <a:pt x="0" y="457644"/>
                </a:lnTo>
                <a:lnTo>
                  <a:pt x="4813" y="468414"/>
                </a:lnTo>
                <a:lnTo>
                  <a:pt x="7150" y="467372"/>
                </a:lnTo>
                <a:lnTo>
                  <a:pt x="12750" y="465874"/>
                </a:lnTo>
                <a:lnTo>
                  <a:pt x="18237" y="463677"/>
                </a:lnTo>
                <a:lnTo>
                  <a:pt x="35691" y="457644"/>
                </a:lnTo>
                <a:lnTo>
                  <a:pt x="51367" y="451816"/>
                </a:lnTo>
                <a:lnTo>
                  <a:pt x="90941" y="435761"/>
                </a:lnTo>
                <a:lnTo>
                  <a:pt x="154309" y="406015"/>
                </a:lnTo>
                <a:lnTo>
                  <a:pt x="197864" y="383220"/>
                </a:lnTo>
                <a:lnTo>
                  <a:pt x="243398" y="357229"/>
                </a:lnTo>
                <a:lnTo>
                  <a:pt x="289687" y="328384"/>
                </a:lnTo>
                <a:lnTo>
                  <a:pt x="335508" y="297027"/>
                </a:lnTo>
                <a:lnTo>
                  <a:pt x="379794" y="263868"/>
                </a:lnTo>
                <a:lnTo>
                  <a:pt x="421444" y="228914"/>
                </a:lnTo>
                <a:lnTo>
                  <a:pt x="459343" y="192733"/>
                </a:lnTo>
                <a:lnTo>
                  <a:pt x="492377" y="155893"/>
                </a:lnTo>
                <a:lnTo>
                  <a:pt x="519430" y="118960"/>
                </a:lnTo>
                <a:lnTo>
                  <a:pt x="538021" y="85170"/>
                </a:lnTo>
                <a:lnTo>
                  <a:pt x="551675" y="47205"/>
                </a:lnTo>
                <a:lnTo>
                  <a:pt x="553326" y="41249"/>
                </a:lnTo>
                <a:lnTo>
                  <a:pt x="554164" y="35407"/>
                </a:lnTo>
                <a:lnTo>
                  <a:pt x="555726" y="28752"/>
                </a:lnTo>
                <a:lnTo>
                  <a:pt x="555650" y="22326"/>
                </a:lnTo>
                <a:lnTo>
                  <a:pt x="556590" y="17183"/>
                </a:lnTo>
                <a:lnTo>
                  <a:pt x="556298" y="15087"/>
                </a:lnTo>
                <a:lnTo>
                  <a:pt x="556920" y="13563"/>
                </a:lnTo>
                <a:lnTo>
                  <a:pt x="556221" y="8648"/>
                </a:lnTo>
                <a:lnTo>
                  <a:pt x="556844" y="7137"/>
                </a:lnTo>
                <a:lnTo>
                  <a:pt x="556260" y="2921"/>
                </a:lnTo>
                <a:lnTo>
                  <a:pt x="556679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CustomShape 33"/>
          <p:cNvSpPr/>
          <p:nvPr/>
        </p:nvSpPr>
        <p:spPr>
          <a:xfrm>
            <a:off x="7096680" y="3412440"/>
            <a:ext cx="149040" cy="100080"/>
          </a:xfrm>
          <a:custGeom>
            <a:avLst/>
            <a:gdLst/>
            <a:ahLst/>
            <a:rect l="0" t="0" r="r" b="b"/>
            <a:pathLst>
              <a:path w="148908" h="100064">
                <a:moveTo>
                  <a:pt x="116116" y="0"/>
                </a:moveTo>
                <a:lnTo>
                  <a:pt x="0" y="89750"/>
                </a:lnTo>
                <a:lnTo>
                  <a:pt x="148907" y="100063"/>
                </a:lnTo>
                <a:lnTo>
                  <a:pt x="100990" y="59156"/>
                </a:lnTo>
                <a:lnTo>
                  <a:pt x="116116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CustomShape 34"/>
          <p:cNvSpPr/>
          <p:nvPr/>
        </p:nvSpPr>
        <p:spPr>
          <a:xfrm>
            <a:off x="4534560" y="2995920"/>
            <a:ext cx="451800" cy="416160"/>
          </a:xfrm>
          <a:custGeom>
            <a:avLst/>
            <a:gdLst/>
            <a:ahLst/>
            <a:rect l="0" t="0" r="r" b="b"/>
            <a:pathLst>
              <a:path w="451955" h="416433">
                <a:moveTo>
                  <a:pt x="99009" y="0"/>
                </a:moveTo>
                <a:lnTo>
                  <a:pt x="0" y="17716"/>
                </a:lnTo>
                <a:lnTo>
                  <a:pt x="3187" y="25311"/>
                </a:lnTo>
                <a:lnTo>
                  <a:pt x="4787" y="30378"/>
                </a:lnTo>
                <a:lnTo>
                  <a:pt x="5587" y="31635"/>
                </a:lnTo>
                <a:lnTo>
                  <a:pt x="5587" y="32905"/>
                </a:lnTo>
                <a:lnTo>
                  <a:pt x="6388" y="34162"/>
                </a:lnTo>
                <a:lnTo>
                  <a:pt x="7188" y="36068"/>
                </a:lnTo>
                <a:lnTo>
                  <a:pt x="8775" y="38595"/>
                </a:lnTo>
                <a:lnTo>
                  <a:pt x="9575" y="40500"/>
                </a:lnTo>
                <a:lnTo>
                  <a:pt x="12861" y="47176"/>
                </a:lnTo>
                <a:lnTo>
                  <a:pt x="16668" y="54503"/>
                </a:lnTo>
                <a:lnTo>
                  <a:pt x="20923" y="61947"/>
                </a:lnTo>
                <a:lnTo>
                  <a:pt x="25552" y="68973"/>
                </a:lnTo>
                <a:lnTo>
                  <a:pt x="31940" y="79108"/>
                </a:lnTo>
                <a:lnTo>
                  <a:pt x="39928" y="89230"/>
                </a:lnTo>
                <a:lnTo>
                  <a:pt x="47904" y="100622"/>
                </a:lnTo>
                <a:lnTo>
                  <a:pt x="54293" y="109076"/>
                </a:lnTo>
                <a:lnTo>
                  <a:pt x="61280" y="117471"/>
                </a:lnTo>
                <a:lnTo>
                  <a:pt x="68567" y="125985"/>
                </a:lnTo>
                <a:lnTo>
                  <a:pt x="75857" y="134797"/>
                </a:lnTo>
                <a:lnTo>
                  <a:pt x="84141" y="143916"/>
                </a:lnTo>
                <a:lnTo>
                  <a:pt x="92427" y="153154"/>
                </a:lnTo>
                <a:lnTo>
                  <a:pt x="101013" y="162388"/>
                </a:lnTo>
                <a:lnTo>
                  <a:pt x="110197" y="171500"/>
                </a:lnTo>
                <a:lnTo>
                  <a:pt x="114863" y="176251"/>
                </a:lnTo>
                <a:lnTo>
                  <a:pt x="123896" y="185743"/>
                </a:lnTo>
                <a:lnTo>
                  <a:pt x="128562" y="190487"/>
                </a:lnTo>
                <a:lnTo>
                  <a:pt x="133365" y="195238"/>
                </a:lnTo>
                <a:lnTo>
                  <a:pt x="138244" y="199985"/>
                </a:lnTo>
                <a:lnTo>
                  <a:pt x="143272" y="204730"/>
                </a:lnTo>
                <a:lnTo>
                  <a:pt x="148526" y="209473"/>
                </a:lnTo>
                <a:lnTo>
                  <a:pt x="158369" y="218870"/>
                </a:lnTo>
                <a:lnTo>
                  <a:pt x="168584" y="228147"/>
                </a:lnTo>
                <a:lnTo>
                  <a:pt x="178949" y="237421"/>
                </a:lnTo>
                <a:lnTo>
                  <a:pt x="189242" y="246811"/>
                </a:lnTo>
                <a:lnTo>
                  <a:pt x="221589" y="273604"/>
                </a:lnTo>
                <a:lnTo>
                  <a:pt x="265493" y="307621"/>
                </a:lnTo>
                <a:lnTo>
                  <a:pt x="297741" y="330834"/>
                </a:lnTo>
                <a:lnTo>
                  <a:pt x="318604" y="344919"/>
                </a:lnTo>
                <a:lnTo>
                  <a:pt x="328762" y="351808"/>
                </a:lnTo>
                <a:lnTo>
                  <a:pt x="366690" y="375698"/>
                </a:lnTo>
                <a:lnTo>
                  <a:pt x="392061" y="389851"/>
                </a:lnTo>
                <a:lnTo>
                  <a:pt x="397649" y="393014"/>
                </a:lnTo>
                <a:lnTo>
                  <a:pt x="402450" y="395541"/>
                </a:lnTo>
                <a:lnTo>
                  <a:pt x="406438" y="398081"/>
                </a:lnTo>
                <a:lnTo>
                  <a:pt x="411225" y="399973"/>
                </a:lnTo>
                <a:lnTo>
                  <a:pt x="416026" y="402501"/>
                </a:lnTo>
                <a:lnTo>
                  <a:pt x="420014" y="404406"/>
                </a:lnTo>
                <a:lnTo>
                  <a:pt x="443966" y="416432"/>
                </a:lnTo>
                <a:lnTo>
                  <a:pt x="451954" y="406933"/>
                </a:lnTo>
                <a:lnTo>
                  <a:pt x="430390" y="393014"/>
                </a:lnTo>
                <a:lnTo>
                  <a:pt x="426402" y="390486"/>
                </a:lnTo>
                <a:lnTo>
                  <a:pt x="423202" y="387946"/>
                </a:lnTo>
                <a:lnTo>
                  <a:pt x="419214" y="385419"/>
                </a:lnTo>
                <a:lnTo>
                  <a:pt x="415226" y="382257"/>
                </a:lnTo>
                <a:lnTo>
                  <a:pt x="410425" y="379094"/>
                </a:lnTo>
                <a:lnTo>
                  <a:pt x="406438" y="375919"/>
                </a:lnTo>
                <a:lnTo>
                  <a:pt x="399116" y="370948"/>
                </a:lnTo>
                <a:lnTo>
                  <a:pt x="391567" y="365559"/>
                </a:lnTo>
                <a:lnTo>
                  <a:pt x="383869" y="359814"/>
                </a:lnTo>
                <a:lnTo>
                  <a:pt x="376097" y="353771"/>
                </a:lnTo>
                <a:lnTo>
                  <a:pt x="368051" y="347100"/>
                </a:lnTo>
                <a:lnTo>
                  <a:pt x="359627" y="340248"/>
                </a:lnTo>
                <a:lnTo>
                  <a:pt x="351053" y="333040"/>
                </a:lnTo>
                <a:lnTo>
                  <a:pt x="342557" y="325297"/>
                </a:lnTo>
                <a:lnTo>
                  <a:pt x="333575" y="317579"/>
                </a:lnTo>
                <a:lnTo>
                  <a:pt x="324592" y="309627"/>
                </a:lnTo>
                <a:lnTo>
                  <a:pt x="315610" y="301439"/>
                </a:lnTo>
                <a:lnTo>
                  <a:pt x="306628" y="293014"/>
                </a:lnTo>
                <a:lnTo>
                  <a:pt x="297184" y="284254"/>
                </a:lnTo>
                <a:lnTo>
                  <a:pt x="287964" y="275139"/>
                </a:lnTo>
                <a:lnTo>
                  <a:pt x="278894" y="265785"/>
                </a:lnTo>
                <a:lnTo>
                  <a:pt x="269900" y="256311"/>
                </a:lnTo>
                <a:lnTo>
                  <a:pt x="261035" y="247084"/>
                </a:lnTo>
                <a:lnTo>
                  <a:pt x="252325" y="237563"/>
                </a:lnTo>
                <a:lnTo>
                  <a:pt x="243616" y="227922"/>
                </a:lnTo>
                <a:lnTo>
                  <a:pt x="234759" y="218338"/>
                </a:lnTo>
                <a:lnTo>
                  <a:pt x="226264" y="208105"/>
                </a:lnTo>
                <a:lnTo>
                  <a:pt x="209270" y="188348"/>
                </a:lnTo>
                <a:lnTo>
                  <a:pt x="201218" y="178473"/>
                </a:lnTo>
                <a:lnTo>
                  <a:pt x="196430" y="171500"/>
                </a:lnTo>
                <a:lnTo>
                  <a:pt x="190842" y="165176"/>
                </a:lnTo>
                <a:lnTo>
                  <a:pt x="186054" y="158851"/>
                </a:lnTo>
                <a:lnTo>
                  <a:pt x="181254" y="151891"/>
                </a:lnTo>
                <a:lnTo>
                  <a:pt x="171678" y="139230"/>
                </a:lnTo>
                <a:lnTo>
                  <a:pt x="164751" y="129745"/>
                </a:lnTo>
                <a:lnTo>
                  <a:pt x="158202" y="120322"/>
                </a:lnTo>
                <a:lnTo>
                  <a:pt x="151802" y="111019"/>
                </a:lnTo>
                <a:lnTo>
                  <a:pt x="145326" y="101892"/>
                </a:lnTo>
                <a:lnTo>
                  <a:pt x="134743" y="84407"/>
                </a:lnTo>
                <a:lnTo>
                  <a:pt x="129827" y="76171"/>
                </a:lnTo>
                <a:lnTo>
                  <a:pt x="125361" y="68351"/>
                </a:lnTo>
                <a:lnTo>
                  <a:pt x="122974" y="62649"/>
                </a:lnTo>
                <a:lnTo>
                  <a:pt x="119773" y="57581"/>
                </a:lnTo>
                <a:lnTo>
                  <a:pt x="117373" y="53149"/>
                </a:lnTo>
                <a:lnTo>
                  <a:pt x="114985" y="48094"/>
                </a:lnTo>
                <a:lnTo>
                  <a:pt x="113385" y="43662"/>
                </a:lnTo>
                <a:lnTo>
                  <a:pt x="110985" y="39865"/>
                </a:lnTo>
                <a:lnTo>
                  <a:pt x="106197" y="30378"/>
                </a:lnTo>
                <a:lnTo>
                  <a:pt x="105397" y="25311"/>
                </a:lnTo>
                <a:lnTo>
                  <a:pt x="103809" y="20243"/>
                </a:lnTo>
                <a:lnTo>
                  <a:pt x="103009" y="18986"/>
                </a:lnTo>
                <a:lnTo>
                  <a:pt x="103009" y="18351"/>
                </a:lnTo>
                <a:lnTo>
                  <a:pt x="102209" y="17081"/>
                </a:lnTo>
                <a:lnTo>
                  <a:pt x="102209" y="15189"/>
                </a:lnTo>
                <a:lnTo>
                  <a:pt x="101409" y="13919"/>
                </a:lnTo>
                <a:lnTo>
                  <a:pt x="101409" y="12649"/>
                </a:lnTo>
                <a:lnTo>
                  <a:pt x="100609" y="10121"/>
                </a:lnTo>
                <a:lnTo>
                  <a:pt x="100609" y="7581"/>
                </a:lnTo>
                <a:lnTo>
                  <a:pt x="99809" y="5689"/>
                </a:lnTo>
                <a:lnTo>
                  <a:pt x="99009" y="1892"/>
                </a:lnTo>
                <a:lnTo>
                  <a:pt x="99009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CustomShape 35"/>
          <p:cNvSpPr/>
          <p:nvPr/>
        </p:nvSpPr>
        <p:spPr>
          <a:xfrm>
            <a:off x="4914720" y="3346200"/>
            <a:ext cx="161640" cy="100080"/>
          </a:xfrm>
          <a:custGeom>
            <a:avLst/>
            <a:gdLst/>
            <a:ahLst/>
            <a:rect l="0" t="0" r="r" b="b"/>
            <a:pathLst>
              <a:path w="161926" h="100102">
                <a:moveTo>
                  <a:pt x="57988" y="0"/>
                </a:moveTo>
                <a:lnTo>
                  <a:pt x="60718" y="56146"/>
                </a:lnTo>
                <a:lnTo>
                  <a:pt x="0" y="86182"/>
                </a:lnTo>
                <a:lnTo>
                  <a:pt x="161925" y="100101"/>
                </a:lnTo>
                <a:lnTo>
                  <a:pt x="57988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CustomShape 36"/>
          <p:cNvSpPr/>
          <p:nvPr/>
        </p:nvSpPr>
        <p:spPr>
          <a:xfrm>
            <a:off x="6938640" y="3014280"/>
            <a:ext cx="517320" cy="356040"/>
          </a:xfrm>
          <a:custGeom>
            <a:avLst/>
            <a:gdLst/>
            <a:ahLst/>
            <a:rect l="0" t="0" r="r" b="b"/>
            <a:pathLst>
              <a:path w="517525" h="355929">
                <a:moveTo>
                  <a:pt x="0" y="335625"/>
                </a:moveTo>
                <a:lnTo>
                  <a:pt x="3185" y="328012"/>
                </a:lnTo>
                <a:lnTo>
                  <a:pt x="9554" y="314054"/>
                </a:lnTo>
                <a:lnTo>
                  <a:pt x="12826" y="307531"/>
                </a:lnTo>
                <a:lnTo>
                  <a:pt x="16620" y="300414"/>
                </a:lnTo>
                <a:lnTo>
                  <a:pt x="20862" y="292820"/>
                </a:lnTo>
                <a:lnTo>
                  <a:pt x="25478" y="284869"/>
                </a:lnTo>
                <a:lnTo>
                  <a:pt x="30877" y="277405"/>
                </a:lnTo>
                <a:lnTo>
                  <a:pt x="36425" y="269404"/>
                </a:lnTo>
                <a:lnTo>
                  <a:pt x="63197" y="235065"/>
                </a:lnTo>
                <a:lnTo>
                  <a:pt x="79619" y="217617"/>
                </a:lnTo>
                <a:lnTo>
                  <a:pt x="88265" y="208299"/>
                </a:lnTo>
                <a:lnTo>
                  <a:pt x="117040" y="180819"/>
                </a:lnTo>
                <a:lnTo>
                  <a:pt x="138537" y="163054"/>
                </a:lnTo>
                <a:lnTo>
                  <a:pt x="143924" y="158405"/>
                </a:lnTo>
                <a:lnTo>
                  <a:pt x="149385" y="153934"/>
                </a:lnTo>
                <a:lnTo>
                  <a:pt x="154995" y="149582"/>
                </a:lnTo>
                <a:lnTo>
                  <a:pt x="160830" y="145289"/>
                </a:lnTo>
                <a:lnTo>
                  <a:pt x="166677" y="140908"/>
                </a:lnTo>
                <a:lnTo>
                  <a:pt x="172375" y="136407"/>
                </a:lnTo>
                <a:lnTo>
                  <a:pt x="178073" y="131906"/>
                </a:lnTo>
                <a:lnTo>
                  <a:pt x="183920" y="127524"/>
                </a:lnTo>
                <a:lnTo>
                  <a:pt x="190015" y="123341"/>
                </a:lnTo>
                <a:lnTo>
                  <a:pt x="196261" y="119276"/>
                </a:lnTo>
                <a:lnTo>
                  <a:pt x="202506" y="115212"/>
                </a:lnTo>
                <a:lnTo>
                  <a:pt x="208602" y="111028"/>
                </a:lnTo>
                <a:lnTo>
                  <a:pt x="221266" y="102781"/>
                </a:lnTo>
                <a:lnTo>
                  <a:pt x="234080" y="95009"/>
                </a:lnTo>
                <a:lnTo>
                  <a:pt x="246893" y="87475"/>
                </a:lnTo>
                <a:lnTo>
                  <a:pt x="259558" y="79941"/>
                </a:lnTo>
                <a:lnTo>
                  <a:pt x="266239" y="76610"/>
                </a:lnTo>
                <a:lnTo>
                  <a:pt x="272994" y="73279"/>
                </a:lnTo>
                <a:lnTo>
                  <a:pt x="279600" y="69948"/>
                </a:lnTo>
                <a:lnTo>
                  <a:pt x="318675" y="51073"/>
                </a:lnTo>
                <a:lnTo>
                  <a:pt x="325243" y="48218"/>
                </a:lnTo>
                <a:lnTo>
                  <a:pt x="357639" y="35281"/>
                </a:lnTo>
                <a:lnTo>
                  <a:pt x="363859" y="32991"/>
                </a:lnTo>
                <a:lnTo>
                  <a:pt x="370291" y="30632"/>
                </a:lnTo>
                <a:lnTo>
                  <a:pt x="376498" y="28391"/>
                </a:lnTo>
                <a:lnTo>
                  <a:pt x="382557" y="26389"/>
                </a:lnTo>
                <a:lnTo>
                  <a:pt x="388540" y="24743"/>
                </a:lnTo>
                <a:lnTo>
                  <a:pt x="396503" y="22205"/>
                </a:lnTo>
                <a:lnTo>
                  <a:pt x="404464" y="20302"/>
                </a:lnTo>
                <a:lnTo>
                  <a:pt x="412426" y="17764"/>
                </a:lnTo>
                <a:lnTo>
                  <a:pt x="423150" y="14761"/>
                </a:lnTo>
                <a:lnTo>
                  <a:pt x="433725" y="12292"/>
                </a:lnTo>
                <a:lnTo>
                  <a:pt x="444000" y="10181"/>
                </a:lnTo>
                <a:lnTo>
                  <a:pt x="453828" y="8247"/>
                </a:lnTo>
                <a:lnTo>
                  <a:pt x="460198" y="6979"/>
                </a:lnTo>
                <a:lnTo>
                  <a:pt x="465771" y="5710"/>
                </a:lnTo>
                <a:lnTo>
                  <a:pt x="471344" y="5075"/>
                </a:lnTo>
                <a:lnTo>
                  <a:pt x="476918" y="4441"/>
                </a:lnTo>
                <a:lnTo>
                  <a:pt x="482491" y="3806"/>
                </a:lnTo>
                <a:lnTo>
                  <a:pt x="487268" y="3172"/>
                </a:lnTo>
                <a:lnTo>
                  <a:pt x="499473" y="1873"/>
                </a:lnTo>
                <a:lnTo>
                  <a:pt x="508468" y="872"/>
                </a:lnTo>
                <a:lnTo>
                  <a:pt x="514029" y="228"/>
                </a:lnTo>
                <a:lnTo>
                  <a:pt x="515932" y="0"/>
                </a:lnTo>
                <a:lnTo>
                  <a:pt x="517524" y="11420"/>
                </a:lnTo>
                <a:lnTo>
                  <a:pt x="511727" y="12580"/>
                </a:lnTo>
                <a:lnTo>
                  <a:pt x="506974" y="13561"/>
                </a:lnTo>
                <a:lnTo>
                  <a:pt x="500729" y="14899"/>
                </a:lnTo>
                <a:lnTo>
                  <a:pt x="490453" y="17130"/>
                </a:lnTo>
                <a:lnTo>
                  <a:pt x="486472" y="17764"/>
                </a:lnTo>
                <a:lnTo>
                  <a:pt x="481695" y="19033"/>
                </a:lnTo>
                <a:lnTo>
                  <a:pt x="476918" y="20302"/>
                </a:lnTo>
                <a:lnTo>
                  <a:pt x="471344" y="21571"/>
                </a:lnTo>
                <a:lnTo>
                  <a:pt x="466567" y="23474"/>
                </a:lnTo>
                <a:lnTo>
                  <a:pt x="460198" y="25378"/>
                </a:lnTo>
                <a:lnTo>
                  <a:pt x="451440" y="27896"/>
                </a:lnTo>
                <a:lnTo>
                  <a:pt x="442085" y="30770"/>
                </a:lnTo>
                <a:lnTo>
                  <a:pt x="432431" y="34121"/>
                </a:lnTo>
                <a:lnTo>
                  <a:pt x="422777" y="38067"/>
                </a:lnTo>
                <a:lnTo>
                  <a:pt x="415612" y="41239"/>
                </a:lnTo>
                <a:lnTo>
                  <a:pt x="408445" y="43777"/>
                </a:lnTo>
                <a:lnTo>
                  <a:pt x="401280" y="46949"/>
                </a:lnTo>
                <a:lnTo>
                  <a:pt x="394114" y="50121"/>
                </a:lnTo>
                <a:lnTo>
                  <a:pt x="387744" y="53928"/>
                </a:lnTo>
                <a:lnTo>
                  <a:pt x="379783" y="57100"/>
                </a:lnTo>
                <a:lnTo>
                  <a:pt x="372616" y="60907"/>
                </a:lnTo>
                <a:lnTo>
                  <a:pt x="364655" y="64079"/>
                </a:lnTo>
                <a:lnTo>
                  <a:pt x="329361" y="84917"/>
                </a:lnTo>
                <a:lnTo>
                  <a:pt x="323751" y="88347"/>
                </a:lnTo>
                <a:lnTo>
                  <a:pt x="318289" y="92015"/>
                </a:lnTo>
                <a:lnTo>
                  <a:pt x="312902" y="95802"/>
                </a:lnTo>
                <a:lnTo>
                  <a:pt x="307404" y="99609"/>
                </a:lnTo>
                <a:lnTo>
                  <a:pt x="301756" y="103415"/>
                </a:lnTo>
                <a:lnTo>
                  <a:pt x="296108" y="107222"/>
                </a:lnTo>
                <a:lnTo>
                  <a:pt x="290609" y="111028"/>
                </a:lnTo>
                <a:lnTo>
                  <a:pt x="279761" y="119138"/>
                </a:lnTo>
                <a:lnTo>
                  <a:pt x="268913" y="127366"/>
                </a:lnTo>
                <a:lnTo>
                  <a:pt x="258364" y="135832"/>
                </a:lnTo>
                <a:lnTo>
                  <a:pt x="248412" y="144655"/>
                </a:lnTo>
                <a:lnTo>
                  <a:pt x="243049" y="148948"/>
                </a:lnTo>
                <a:lnTo>
                  <a:pt x="237762" y="153300"/>
                </a:lnTo>
                <a:lnTo>
                  <a:pt x="232624" y="157770"/>
                </a:lnTo>
                <a:lnTo>
                  <a:pt x="227711" y="162419"/>
                </a:lnTo>
                <a:lnTo>
                  <a:pt x="222946" y="166801"/>
                </a:lnTo>
                <a:lnTo>
                  <a:pt x="218256" y="171302"/>
                </a:lnTo>
                <a:lnTo>
                  <a:pt x="213715" y="175803"/>
                </a:lnTo>
                <a:lnTo>
                  <a:pt x="209399" y="180184"/>
                </a:lnTo>
                <a:lnTo>
                  <a:pt x="204409" y="184933"/>
                </a:lnTo>
                <a:lnTo>
                  <a:pt x="199943" y="189622"/>
                </a:lnTo>
                <a:lnTo>
                  <a:pt x="195626" y="194192"/>
                </a:lnTo>
                <a:lnTo>
                  <a:pt x="191086" y="198583"/>
                </a:lnTo>
                <a:lnTo>
                  <a:pt x="185512" y="204928"/>
                </a:lnTo>
                <a:lnTo>
                  <a:pt x="179939" y="210638"/>
                </a:lnTo>
                <a:lnTo>
                  <a:pt x="175162" y="216982"/>
                </a:lnTo>
                <a:lnTo>
                  <a:pt x="167436" y="226291"/>
                </a:lnTo>
                <a:lnTo>
                  <a:pt x="159935" y="235303"/>
                </a:lnTo>
                <a:lnTo>
                  <a:pt x="152881" y="244195"/>
                </a:lnTo>
                <a:lnTo>
                  <a:pt x="129928" y="278307"/>
                </a:lnTo>
                <a:lnTo>
                  <a:pt x="117538" y="300810"/>
                </a:lnTo>
                <a:lnTo>
                  <a:pt x="114141" y="307640"/>
                </a:lnTo>
                <a:lnTo>
                  <a:pt x="110671" y="314054"/>
                </a:lnTo>
                <a:lnTo>
                  <a:pt x="108282" y="321667"/>
                </a:lnTo>
                <a:lnTo>
                  <a:pt x="105893" y="328012"/>
                </a:lnTo>
                <a:lnTo>
                  <a:pt x="103505" y="333722"/>
                </a:lnTo>
                <a:lnTo>
                  <a:pt x="100320" y="347680"/>
                </a:lnTo>
                <a:lnTo>
                  <a:pt x="97931" y="355928"/>
                </a:lnTo>
                <a:lnTo>
                  <a:pt x="0" y="335625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CustomShape 37"/>
          <p:cNvSpPr/>
          <p:nvPr/>
        </p:nvSpPr>
        <p:spPr>
          <a:xfrm>
            <a:off x="7410240" y="2974320"/>
            <a:ext cx="151920" cy="95400"/>
          </a:xfrm>
          <a:custGeom>
            <a:avLst/>
            <a:gdLst/>
            <a:ahLst/>
            <a:rect l="0" t="0" r="r" b="b"/>
            <a:pathLst>
              <a:path w="152401" h="95338">
                <a:moveTo>
                  <a:pt x="152400" y="49371"/>
                </a:moveTo>
                <a:lnTo>
                  <a:pt x="0" y="95337"/>
                </a:lnTo>
                <a:lnTo>
                  <a:pt x="36862" y="48094"/>
                </a:lnTo>
                <a:lnTo>
                  <a:pt x="1650" y="0"/>
                </a:lnTo>
                <a:lnTo>
                  <a:pt x="152400" y="49371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CustomShape 38"/>
          <p:cNvSpPr/>
          <p:nvPr/>
        </p:nvSpPr>
        <p:spPr>
          <a:xfrm>
            <a:off x="4419360" y="1841760"/>
            <a:ext cx="888480" cy="522360"/>
          </a:xfrm>
          <a:custGeom>
            <a:avLst/>
            <a:gdLst/>
            <a:ahLst/>
            <a:rect l="0" t="0" r="r" b="b"/>
            <a:pathLst>
              <a:path w="888785" h="522466">
                <a:moveTo>
                  <a:pt x="655294" y="0"/>
                </a:moveTo>
                <a:lnTo>
                  <a:pt x="607275" y="0"/>
                </a:lnTo>
                <a:lnTo>
                  <a:pt x="581852" y="935"/>
                </a:lnTo>
                <a:lnTo>
                  <a:pt x="569144" y="1680"/>
                </a:lnTo>
                <a:lnTo>
                  <a:pt x="556437" y="2984"/>
                </a:lnTo>
                <a:lnTo>
                  <a:pt x="529602" y="5045"/>
                </a:lnTo>
                <a:lnTo>
                  <a:pt x="489202" y="10067"/>
                </a:lnTo>
                <a:lnTo>
                  <a:pt x="448157" y="17957"/>
                </a:lnTo>
                <a:lnTo>
                  <a:pt x="441097" y="19210"/>
                </a:lnTo>
                <a:lnTo>
                  <a:pt x="399526" y="29313"/>
                </a:lnTo>
                <a:lnTo>
                  <a:pt x="392607" y="31432"/>
                </a:lnTo>
                <a:lnTo>
                  <a:pt x="378485" y="35178"/>
                </a:lnTo>
                <a:lnTo>
                  <a:pt x="337997" y="49402"/>
                </a:lnTo>
                <a:lnTo>
                  <a:pt x="311645" y="60629"/>
                </a:lnTo>
                <a:lnTo>
                  <a:pt x="304741" y="63561"/>
                </a:lnTo>
                <a:lnTo>
                  <a:pt x="260373" y="86486"/>
                </a:lnTo>
                <a:lnTo>
                  <a:pt x="213385" y="116405"/>
                </a:lnTo>
                <a:lnTo>
                  <a:pt x="170631" y="149712"/>
                </a:lnTo>
                <a:lnTo>
                  <a:pt x="133534" y="185851"/>
                </a:lnTo>
                <a:lnTo>
                  <a:pt x="101348" y="223431"/>
                </a:lnTo>
                <a:lnTo>
                  <a:pt x="74776" y="261607"/>
                </a:lnTo>
                <a:lnTo>
                  <a:pt x="53005" y="299198"/>
                </a:lnTo>
                <a:lnTo>
                  <a:pt x="35677" y="335641"/>
                </a:lnTo>
                <a:lnTo>
                  <a:pt x="16700" y="387347"/>
                </a:lnTo>
                <a:lnTo>
                  <a:pt x="3489" y="446461"/>
                </a:lnTo>
                <a:lnTo>
                  <a:pt x="939" y="470827"/>
                </a:lnTo>
                <a:lnTo>
                  <a:pt x="94" y="477558"/>
                </a:lnTo>
                <a:lnTo>
                  <a:pt x="0" y="494779"/>
                </a:lnTo>
                <a:lnTo>
                  <a:pt x="939" y="498513"/>
                </a:lnTo>
                <a:lnTo>
                  <a:pt x="939" y="505256"/>
                </a:lnTo>
                <a:lnTo>
                  <a:pt x="1879" y="508241"/>
                </a:lnTo>
                <a:lnTo>
                  <a:pt x="1879" y="510489"/>
                </a:lnTo>
                <a:lnTo>
                  <a:pt x="3771" y="517982"/>
                </a:lnTo>
                <a:lnTo>
                  <a:pt x="3771" y="522465"/>
                </a:lnTo>
                <a:lnTo>
                  <a:pt x="121462" y="503008"/>
                </a:lnTo>
                <a:lnTo>
                  <a:pt x="120510" y="502259"/>
                </a:lnTo>
                <a:lnTo>
                  <a:pt x="120510" y="500011"/>
                </a:lnTo>
                <a:lnTo>
                  <a:pt x="119570" y="499262"/>
                </a:lnTo>
                <a:lnTo>
                  <a:pt x="119570" y="497014"/>
                </a:lnTo>
                <a:lnTo>
                  <a:pt x="118630" y="496265"/>
                </a:lnTo>
                <a:lnTo>
                  <a:pt x="117690" y="494029"/>
                </a:lnTo>
                <a:lnTo>
                  <a:pt x="118630" y="493280"/>
                </a:lnTo>
                <a:lnTo>
                  <a:pt x="117690" y="492531"/>
                </a:lnTo>
                <a:lnTo>
                  <a:pt x="117690" y="489534"/>
                </a:lnTo>
                <a:lnTo>
                  <a:pt x="116751" y="488784"/>
                </a:lnTo>
                <a:lnTo>
                  <a:pt x="116751" y="482053"/>
                </a:lnTo>
                <a:lnTo>
                  <a:pt x="115811" y="477558"/>
                </a:lnTo>
                <a:lnTo>
                  <a:pt x="115773" y="470827"/>
                </a:lnTo>
                <a:lnTo>
                  <a:pt x="115321" y="453203"/>
                </a:lnTo>
                <a:lnTo>
                  <a:pt x="120704" y="403474"/>
                </a:lnTo>
                <a:lnTo>
                  <a:pt x="131707" y="358715"/>
                </a:lnTo>
                <a:lnTo>
                  <a:pt x="150647" y="309143"/>
                </a:lnTo>
                <a:lnTo>
                  <a:pt x="167825" y="274702"/>
                </a:lnTo>
                <a:lnTo>
                  <a:pt x="189242" y="240271"/>
                </a:lnTo>
                <a:lnTo>
                  <a:pt x="215842" y="206403"/>
                </a:lnTo>
                <a:lnTo>
                  <a:pt x="246672" y="173659"/>
                </a:lnTo>
                <a:lnTo>
                  <a:pt x="282689" y="143151"/>
                </a:lnTo>
                <a:lnTo>
                  <a:pt x="322935" y="116014"/>
                </a:lnTo>
                <a:lnTo>
                  <a:pt x="329526" y="111531"/>
                </a:lnTo>
                <a:lnTo>
                  <a:pt x="367195" y="92062"/>
                </a:lnTo>
                <a:lnTo>
                  <a:pt x="402031" y="76339"/>
                </a:lnTo>
                <a:lnTo>
                  <a:pt x="414261" y="71856"/>
                </a:lnTo>
                <a:lnTo>
                  <a:pt x="421792" y="68859"/>
                </a:lnTo>
                <a:lnTo>
                  <a:pt x="430276" y="65862"/>
                </a:lnTo>
                <a:lnTo>
                  <a:pt x="437807" y="62877"/>
                </a:lnTo>
                <a:lnTo>
                  <a:pt x="454748" y="58381"/>
                </a:lnTo>
                <a:lnTo>
                  <a:pt x="512178" y="43408"/>
                </a:lnTo>
                <a:lnTo>
                  <a:pt x="562076" y="34429"/>
                </a:lnTo>
                <a:lnTo>
                  <a:pt x="610095" y="29184"/>
                </a:lnTo>
                <a:lnTo>
                  <a:pt x="625157" y="27686"/>
                </a:lnTo>
                <a:lnTo>
                  <a:pt x="633641" y="26936"/>
                </a:lnTo>
                <a:lnTo>
                  <a:pt x="641172" y="26187"/>
                </a:lnTo>
                <a:lnTo>
                  <a:pt x="656234" y="26187"/>
                </a:lnTo>
                <a:lnTo>
                  <a:pt x="678240" y="24887"/>
                </a:lnTo>
                <a:lnTo>
                  <a:pt x="688934" y="24513"/>
                </a:lnTo>
                <a:lnTo>
                  <a:pt x="873835" y="24513"/>
                </a:lnTo>
                <a:lnTo>
                  <a:pt x="868303" y="23575"/>
                </a:lnTo>
                <a:lnTo>
                  <a:pt x="837946" y="17957"/>
                </a:lnTo>
                <a:lnTo>
                  <a:pt x="825105" y="15828"/>
                </a:lnTo>
                <a:lnTo>
                  <a:pt x="810761" y="13842"/>
                </a:lnTo>
                <a:lnTo>
                  <a:pt x="778624" y="9728"/>
                </a:lnTo>
                <a:lnTo>
                  <a:pt x="760986" y="7292"/>
                </a:lnTo>
                <a:lnTo>
                  <a:pt x="742024" y="5419"/>
                </a:lnTo>
                <a:lnTo>
                  <a:pt x="689713" y="1364"/>
                </a:lnTo>
                <a:lnTo>
                  <a:pt x="678592" y="841"/>
                </a:lnTo>
                <a:lnTo>
                  <a:pt x="655294" y="0"/>
                </a:lnTo>
                <a:lnTo>
                  <a:pt x="873835" y="24513"/>
                </a:lnTo>
                <a:lnTo>
                  <a:pt x="688934" y="24513"/>
                </a:lnTo>
                <a:lnTo>
                  <a:pt x="699541" y="24701"/>
                </a:lnTo>
                <a:lnTo>
                  <a:pt x="739792" y="24887"/>
                </a:lnTo>
                <a:lnTo>
                  <a:pt x="758329" y="25328"/>
                </a:lnTo>
                <a:lnTo>
                  <a:pt x="775804" y="26187"/>
                </a:lnTo>
                <a:lnTo>
                  <a:pt x="808283" y="28154"/>
                </a:lnTo>
                <a:lnTo>
                  <a:pt x="822405" y="29243"/>
                </a:lnTo>
                <a:lnTo>
                  <a:pt x="835113" y="30683"/>
                </a:lnTo>
                <a:lnTo>
                  <a:pt x="857109" y="32767"/>
                </a:lnTo>
                <a:lnTo>
                  <a:pt x="886904" y="35928"/>
                </a:lnTo>
                <a:lnTo>
                  <a:pt x="888784" y="26936"/>
                </a:lnTo>
                <a:lnTo>
                  <a:pt x="873835" y="24513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CustomShape 39"/>
          <p:cNvSpPr/>
          <p:nvPr/>
        </p:nvSpPr>
        <p:spPr>
          <a:xfrm>
            <a:off x="5239800" y="1807560"/>
            <a:ext cx="190080" cy="113400"/>
          </a:xfrm>
          <a:custGeom>
            <a:avLst/>
            <a:gdLst/>
            <a:ahLst/>
            <a:rect l="0" t="0" r="r" b="b"/>
            <a:pathLst>
              <a:path w="190043" h="113538">
                <a:moveTo>
                  <a:pt x="33616" y="0"/>
                </a:moveTo>
                <a:lnTo>
                  <a:pt x="58178" y="64731"/>
                </a:lnTo>
                <a:lnTo>
                  <a:pt x="0" y="113537"/>
                </a:lnTo>
                <a:lnTo>
                  <a:pt x="190042" y="89382"/>
                </a:lnTo>
                <a:lnTo>
                  <a:pt x="33616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CustomShape 40"/>
          <p:cNvSpPr/>
          <p:nvPr/>
        </p:nvSpPr>
        <p:spPr>
          <a:xfrm>
            <a:off x="4791960" y="2941560"/>
            <a:ext cx="439560" cy="446040"/>
          </a:xfrm>
          <a:custGeom>
            <a:avLst/>
            <a:gdLst/>
            <a:ahLst/>
            <a:rect l="0" t="0" r="r" b="b"/>
            <a:pathLst>
              <a:path w="439968" h="446233">
                <a:moveTo>
                  <a:pt x="439967" y="446232"/>
                </a:moveTo>
                <a:lnTo>
                  <a:pt x="438515" y="438025"/>
                </a:lnTo>
                <a:lnTo>
                  <a:pt x="435328" y="422860"/>
                </a:lnTo>
                <a:lnTo>
                  <a:pt x="433546" y="415707"/>
                </a:lnTo>
                <a:lnTo>
                  <a:pt x="431379" y="407851"/>
                </a:lnTo>
                <a:lnTo>
                  <a:pt x="428876" y="399425"/>
                </a:lnTo>
                <a:lnTo>
                  <a:pt x="426082" y="390565"/>
                </a:lnTo>
                <a:lnTo>
                  <a:pt x="422405" y="382007"/>
                </a:lnTo>
                <a:lnTo>
                  <a:pt x="418699" y="372888"/>
                </a:lnTo>
                <a:lnTo>
                  <a:pt x="399865" y="333081"/>
                </a:lnTo>
                <a:lnTo>
                  <a:pt x="387504" y="312223"/>
                </a:lnTo>
                <a:lnTo>
                  <a:pt x="381026" y="301110"/>
                </a:lnTo>
                <a:lnTo>
                  <a:pt x="358675" y="267603"/>
                </a:lnTo>
                <a:lnTo>
                  <a:pt x="341360" y="245291"/>
                </a:lnTo>
                <a:lnTo>
                  <a:pt x="337065" y="239504"/>
                </a:lnTo>
                <a:lnTo>
                  <a:pt x="332657" y="233877"/>
                </a:lnTo>
                <a:lnTo>
                  <a:pt x="328075" y="228334"/>
                </a:lnTo>
                <a:lnTo>
                  <a:pt x="323257" y="222799"/>
                </a:lnTo>
                <a:lnTo>
                  <a:pt x="318447" y="217173"/>
                </a:lnTo>
                <a:lnTo>
                  <a:pt x="313811" y="211464"/>
                </a:lnTo>
                <a:lnTo>
                  <a:pt x="309175" y="205754"/>
                </a:lnTo>
                <a:lnTo>
                  <a:pt x="304365" y="200128"/>
                </a:lnTo>
                <a:lnTo>
                  <a:pt x="299264" y="194642"/>
                </a:lnTo>
                <a:lnTo>
                  <a:pt x="293989" y="189239"/>
                </a:lnTo>
                <a:lnTo>
                  <a:pt x="288713" y="183835"/>
                </a:lnTo>
                <a:lnTo>
                  <a:pt x="283612" y="178348"/>
                </a:lnTo>
                <a:lnTo>
                  <a:pt x="272916" y="167386"/>
                </a:lnTo>
                <a:lnTo>
                  <a:pt x="261966" y="156858"/>
                </a:lnTo>
                <a:lnTo>
                  <a:pt x="250962" y="146563"/>
                </a:lnTo>
                <a:lnTo>
                  <a:pt x="240107" y="136303"/>
                </a:lnTo>
                <a:lnTo>
                  <a:pt x="234236" y="131523"/>
                </a:lnTo>
                <a:lnTo>
                  <a:pt x="228292" y="126727"/>
                </a:lnTo>
                <a:lnTo>
                  <a:pt x="222496" y="121965"/>
                </a:lnTo>
                <a:lnTo>
                  <a:pt x="188024" y="94607"/>
                </a:lnTo>
                <a:lnTo>
                  <a:pt x="176292" y="86035"/>
                </a:lnTo>
                <a:lnTo>
                  <a:pt x="170427" y="81749"/>
                </a:lnTo>
                <a:lnTo>
                  <a:pt x="164859" y="77746"/>
                </a:lnTo>
                <a:lnTo>
                  <a:pt x="158930" y="73968"/>
                </a:lnTo>
                <a:lnTo>
                  <a:pt x="152974" y="70308"/>
                </a:lnTo>
                <a:lnTo>
                  <a:pt x="147327" y="66656"/>
                </a:lnTo>
                <a:lnTo>
                  <a:pt x="141486" y="62888"/>
                </a:lnTo>
                <a:lnTo>
                  <a:pt x="135840" y="59288"/>
                </a:lnTo>
                <a:lnTo>
                  <a:pt x="130289" y="55955"/>
                </a:lnTo>
                <a:lnTo>
                  <a:pt x="124731" y="52991"/>
                </a:lnTo>
                <a:lnTo>
                  <a:pt x="117415" y="48703"/>
                </a:lnTo>
                <a:lnTo>
                  <a:pt x="109958" y="45041"/>
                </a:lnTo>
                <a:lnTo>
                  <a:pt x="102642" y="40753"/>
                </a:lnTo>
                <a:lnTo>
                  <a:pt x="92695" y="35386"/>
                </a:lnTo>
                <a:lnTo>
                  <a:pt x="82776" y="30580"/>
                </a:lnTo>
                <a:lnTo>
                  <a:pt x="73074" y="26192"/>
                </a:lnTo>
                <a:lnTo>
                  <a:pt x="63774" y="22080"/>
                </a:lnTo>
                <a:lnTo>
                  <a:pt x="57751" y="19399"/>
                </a:lnTo>
                <a:lnTo>
                  <a:pt x="52517" y="16897"/>
                </a:lnTo>
                <a:lnTo>
                  <a:pt x="47141" y="15020"/>
                </a:lnTo>
                <a:lnTo>
                  <a:pt x="41764" y="13142"/>
                </a:lnTo>
                <a:lnTo>
                  <a:pt x="36387" y="11265"/>
                </a:lnTo>
                <a:lnTo>
                  <a:pt x="31799" y="9566"/>
                </a:lnTo>
                <a:lnTo>
                  <a:pt x="20005" y="5544"/>
                </a:lnTo>
                <a:lnTo>
                  <a:pt x="11324" y="2536"/>
                </a:lnTo>
                <a:lnTo>
                  <a:pt x="5962" y="652"/>
                </a:lnTo>
                <a:lnTo>
                  <a:pt x="4128" y="0"/>
                </a:lnTo>
                <a:lnTo>
                  <a:pt x="0" y="10877"/>
                </a:lnTo>
                <a:lnTo>
                  <a:pt x="5480" y="13322"/>
                </a:lnTo>
                <a:lnTo>
                  <a:pt x="9967" y="15356"/>
                </a:lnTo>
                <a:lnTo>
                  <a:pt x="15851" y="18078"/>
                </a:lnTo>
                <a:lnTo>
                  <a:pt x="25527" y="22583"/>
                </a:lnTo>
                <a:lnTo>
                  <a:pt x="29327" y="24102"/>
                </a:lnTo>
                <a:lnTo>
                  <a:pt x="33774" y="26425"/>
                </a:lnTo>
                <a:lnTo>
                  <a:pt x="38220" y="28748"/>
                </a:lnTo>
                <a:lnTo>
                  <a:pt x="43455" y="31249"/>
                </a:lnTo>
                <a:lnTo>
                  <a:pt x="47759" y="34196"/>
                </a:lnTo>
                <a:lnTo>
                  <a:pt x="53640" y="37501"/>
                </a:lnTo>
                <a:lnTo>
                  <a:pt x="61749" y="41948"/>
                </a:lnTo>
                <a:lnTo>
                  <a:pt x="70370" y="46880"/>
                </a:lnTo>
                <a:lnTo>
                  <a:pt x="79179" y="52348"/>
                </a:lnTo>
                <a:lnTo>
                  <a:pt x="87856" y="58401"/>
                </a:lnTo>
                <a:lnTo>
                  <a:pt x="94243" y="63133"/>
                </a:lnTo>
                <a:lnTo>
                  <a:pt x="100770" y="67241"/>
                </a:lnTo>
                <a:lnTo>
                  <a:pt x="107156" y="71974"/>
                </a:lnTo>
                <a:lnTo>
                  <a:pt x="113543" y="76706"/>
                </a:lnTo>
                <a:lnTo>
                  <a:pt x="118998" y="81884"/>
                </a:lnTo>
                <a:lnTo>
                  <a:pt x="126173" y="86796"/>
                </a:lnTo>
                <a:lnTo>
                  <a:pt x="132417" y="92152"/>
                </a:lnTo>
                <a:lnTo>
                  <a:pt x="139592" y="97064"/>
                </a:lnTo>
                <a:lnTo>
                  <a:pt x="169881" y="125502"/>
                </a:lnTo>
                <a:lnTo>
                  <a:pt x="174669" y="130139"/>
                </a:lnTo>
                <a:lnTo>
                  <a:pt x="179257" y="134976"/>
                </a:lnTo>
                <a:lnTo>
                  <a:pt x="183744" y="139913"/>
                </a:lnTo>
                <a:lnTo>
                  <a:pt x="188338" y="144895"/>
                </a:lnTo>
                <a:lnTo>
                  <a:pt x="220246" y="180860"/>
                </a:lnTo>
                <a:lnTo>
                  <a:pt x="236683" y="202480"/>
                </a:lnTo>
                <a:lnTo>
                  <a:pt x="241032" y="207909"/>
                </a:lnTo>
                <a:lnTo>
                  <a:pt x="245295" y="213380"/>
                </a:lnTo>
                <a:lnTo>
                  <a:pt x="249383" y="218934"/>
                </a:lnTo>
                <a:lnTo>
                  <a:pt x="253209" y="224614"/>
                </a:lnTo>
                <a:lnTo>
                  <a:pt x="256948" y="229996"/>
                </a:lnTo>
                <a:lnTo>
                  <a:pt x="260586" y="235479"/>
                </a:lnTo>
                <a:lnTo>
                  <a:pt x="264076" y="240928"/>
                </a:lnTo>
                <a:lnTo>
                  <a:pt x="267371" y="246210"/>
                </a:lnTo>
                <a:lnTo>
                  <a:pt x="271250" y="252003"/>
                </a:lnTo>
                <a:lnTo>
                  <a:pt x="274624" y="257621"/>
                </a:lnTo>
                <a:lnTo>
                  <a:pt x="277877" y="263088"/>
                </a:lnTo>
                <a:lnTo>
                  <a:pt x="281391" y="268430"/>
                </a:lnTo>
                <a:lnTo>
                  <a:pt x="285492" y="275925"/>
                </a:lnTo>
                <a:lnTo>
                  <a:pt x="289734" y="282797"/>
                </a:lnTo>
                <a:lnTo>
                  <a:pt x="293047" y="290114"/>
                </a:lnTo>
                <a:lnTo>
                  <a:pt x="298616" y="301009"/>
                </a:lnTo>
                <a:lnTo>
                  <a:pt x="304030" y="311562"/>
                </a:lnTo>
                <a:lnTo>
                  <a:pt x="309027" y="321897"/>
                </a:lnTo>
                <a:lnTo>
                  <a:pt x="324131" y="360620"/>
                </a:lnTo>
                <a:lnTo>
                  <a:pt x="331370" y="385547"/>
                </a:lnTo>
                <a:lnTo>
                  <a:pt x="333207" y="393031"/>
                </a:lnTo>
                <a:lnTo>
                  <a:pt x="335210" y="400122"/>
                </a:lnTo>
                <a:lnTo>
                  <a:pt x="335874" y="408150"/>
                </a:lnTo>
                <a:lnTo>
                  <a:pt x="336822" y="414929"/>
                </a:lnTo>
                <a:lnTo>
                  <a:pt x="337910" y="421084"/>
                </a:lnTo>
                <a:lnTo>
                  <a:pt x="337944" y="435533"/>
                </a:lnTo>
                <a:lnTo>
                  <a:pt x="338467" y="444185"/>
                </a:lnTo>
                <a:lnTo>
                  <a:pt x="439967" y="446232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CustomShape 41"/>
          <p:cNvSpPr/>
          <p:nvPr/>
        </p:nvSpPr>
        <p:spPr>
          <a:xfrm>
            <a:off x="4690800" y="2904480"/>
            <a:ext cx="156600" cy="95040"/>
          </a:xfrm>
          <a:custGeom>
            <a:avLst/>
            <a:gdLst/>
            <a:ahLst/>
            <a:rect l="0" t="0" r="r" b="b"/>
            <a:pathLst>
              <a:path w="156592" h="94883">
                <a:moveTo>
                  <a:pt x="0" y="15908"/>
                </a:moveTo>
                <a:lnTo>
                  <a:pt x="136717" y="94882"/>
                </a:lnTo>
                <a:lnTo>
                  <a:pt x="111782" y="39965"/>
                </a:lnTo>
                <a:lnTo>
                  <a:pt x="156591" y="0"/>
                </a:lnTo>
                <a:lnTo>
                  <a:pt x="0" y="15908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CustomShape 42"/>
          <p:cNvSpPr/>
          <p:nvPr/>
        </p:nvSpPr>
        <p:spPr>
          <a:xfrm>
            <a:off x="4041000" y="3220200"/>
            <a:ext cx="576720" cy="16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1100" strike="noStrike">
                <a:solidFill>
                  <a:srgbClr val="ffffff"/>
                </a:solidFill>
                <a:latin typeface="Arial"/>
              </a:rPr>
              <a:t>Test/Run</a:t>
            </a:r>
            <a:endParaRPr/>
          </a:p>
        </p:txBody>
      </p:sp>
      <p:sp>
        <p:nvSpPr>
          <p:cNvPr id="397" name="CustomShape 43"/>
          <p:cNvSpPr/>
          <p:nvPr/>
        </p:nvSpPr>
        <p:spPr>
          <a:xfrm>
            <a:off x="7634160" y="3270240"/>
            <a:ext cx="576720" cy="16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1100" strike="noStrike">
                <a:solidFill>
                  <a:srgbClr val="ffffff"/>
                </a:solidFill>
                <a:latin typeface="Arial"/>
              </a:rPr>
              <a:t>Test/Run</a:t>
            </a:r>
            <a:endParaRPr/>
          </a:p>
        </p:txBody>
      </p:sp>
      <p:sp>
        <p:nvSpPr>
          <p:cNvPr id="398" name="CustomShape 44"/>
          <p:cNvSpPr/>
          <p:nvPr/>
        </p:nvSpPr>
        <p:spPr>
          <a:xfrm>
            <a:off x="5137920" y="2856960"/>
            <a:ext cx="560880" cy="33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423"/>
              </a:lnSpc>
            </a:pPr>
            <a:r>
              <a:rPr lang="en-IN" sz="1100" strike="noStrike">
                <a:solidFill>
                  <a:srgbClr val="ffffff"/>
                </a:solidFill>
                <a:latin typeface="Arial"/>
              </a:rPr>
              <a:t>Explore  Services</a:t>
            </a:r>
            <a:endParaRPr/>
          </a:p>
        </p:txBody>
      </p:sp>
      <p:sp>
        <p:nvSpPr>
          <p:cNvPr id="399" name="CustomShape 45"/>
          <p:cNvSpPr/>
          <p:nvPr/>
        </p:nvSpPr>
        <p:spPr>
          <a:xfrm>
            <a:off x="6545160" y="2856960"/>
            <a:ext cx="560880" cy="33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423"/>
              </a:lnSpc>
            </a:pPr>
            <a:r>
              <a:rPr lang="en-IN" sz="1100" strike="noStrike">
                <a:solidFill>
                  <a:srgbClr val="ffffff"/>
                </a:solidFill>
                <a:latin typeface="Arial"/>
              </a:rPr>
              <a:t>Explore  Services</a:t>
            </a:r>
            <a:endParaRPr/>
          </a:p>
        </p:txBody>
      </p:sp>
      <p:sp>
        <p:nvSpPr>
          <p:cNvPr id="400" name="CustomShape 46"/>
          <p:cNvSpPr/>
          <p:nvPr/>
        </p:nvSpPr>
        <p:spPr>
          <a:xfrm>
            <a:off x="6035040" y="2867760"/>
            <a:ext cx="186840" cy="23256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CustomShape 47"/>
          <p:cNvSpPr/>
          <p:nvPr/>
        </p:nvSpPr>
        <p:spPr>
          <a:xfrm>
            <a:off x="3625560" y="1695960"/>
            <a:ext cx="949680" cy="16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1100" strike="noStrike">
                <a:solidFill>
                  <a:srgbClr val="ffffff"/>
                </a:solidFill>
                <a:latin typeface="Arial"/>
              </a:rPr>
              <a:t>Check In</a:t>
            </a:r>
            <a:r>
              <a:rPr lang="en-IN" sz="11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en-IN" sz="1100" strike="noStrike">
                <a:solidFill>
                  <a:srgbClr val="ffffff"/>
                </a:solidFill>
                <a:latin typeface="Arial"/>
              </a:rPr>
              <a:t>Code</a:t>
            </a:r>
            <a:endParaRPr/>
          </a:p>
        </p:txBody>
      </p:sp>
      <p:sp>
        <p:nvSpPr>
          <p:cNvPr id="402" name="CustomShape 48"/>
          <p:cNvSpPr/>
          <p:nvPr/>
        </p:nvSpPr>
        <p:spPr>
          <a:xfrm>
            <a:off x="7381080" y="1247760"/>
            <a:ext cx="1308240" cy="61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trike="noStrike">
                <a:solidFill>
                  <a:srgbClr val="ffffff"/>
                </a:solidFill>
                <a:latin typeface="Arial"/>
              </a:rPr>
              <a:t>IBM</a:t>
            </a:r>
            <a:r>
              <a:rPr lang="en-IN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en-IN" strike="noStrike">
                <a:solidFill>
                  <a:srgbClr val="ffffff"/>
                </a:solidFill>
                <a:latin typeface="Arial"/>
              </a:rPr>
              <a:t>Bluemix</a:t>
            </a:r>
            <a:endParaRPr/>
          </a:p>
          <a:p>
            <a:pPr>
              <a:lnSpc>
                <a:spcPct val="100000"/>
              </a:lnSpc>
            </a:pPr>
            <a:r>
              <a:rPr lang="en-IN" sz="1100" strike="noStrike">
                <a:solidFill>
                  <a:srgbClr val="ffffff"/>
                </a:solidFill>
                <a:latin typeface="Arial"/>
              </a:rPr>
              <a:t>Check In</a:t>
            </a:r>
            <a:r>
              <a:rPr lang="en-IN" sz="11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en-IN" sz="1100" strike="noStrike">
                <a:solidFill>
                  <a:srgbClr val="ffffff"/>
                </a:solidFill>
                <a:latin typeface="Arial"/>
              </a:rPr>
              <a:t>Code</a:t>
            </a:r>
            <a:endParaRPr/>
          </a:p>
        </p:txBody>
      </p:sp>
      <p:sp>
        <p:nvSpPr>
          <p:cNvPr id="403" name="CustomShape 49"/>
          <p:cNvSpPr/>
          <p:nvPr/>
        </p:nvSpPr>
        <p:spPr>
          <a:xfrm>
            <a:off x="4188960" y="2307600"/>
            <a:ext cx="1038600" cy="434160"/>
          </a:xfrm>
          <a:prstGeom prst="rect">
            <a:avLst/>
          </a:prstGeom>
          <a:solidFill>
            <a:srgbClr val="00b1a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9000" bIns="0"/>
          <a:p>
            <a:pPr algn="ctr">
              <a:lnSpc>
                <a:spcPts val="485"/>
              </a:lnSpc>
            </a:pPr>
            <a:r>
              <a:rPr lang="en-IN" sz="1200" strike="noStrike">
                <a:solidFill>
                  <a:srgbClr val="ffffff"/>
                </a:solidFill>
                <a:latin typeface="Arial"/>
              </a:rPr>
              <a:t>Web</a:t>
            </a:r>
            <a:r>
              <a:rPr lang="en-IN" sz="12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en-IN" sz="1200" strike="noStrike">
                <a:solidFill>
                  <a:srgbClr val="ffffff"/>
                </a:solidFill>
                <a:latin typeface="Arial"/>
              </a:rPr>
              <a:t>IDE</a:t>
            </a:r>
            <a:endParaRPr/>
          </a:p>
          <a:p>
            <a:pPr algn="ctr">
              <a:lnSpc>
                <a:spcPts val="400"/>
              </a:lnSpc>
            </a:pPr>
            <a:r>
              <a:rPr lang="en-IN" sz="1000" strike="noStrike">
                <a:solidFill>
                  <a:srgbClr val="ffffff"/>
                </a:solidFill>
                <a:latin typeface="Arial"/>
              </a:rPr>
              <a:t>(Eclipse</a:t>
            </a:r>
            <a:r>
              <a:rPr lang="en-IN" sz="10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en-IN" sz="1000" strike="noStrike">
                <a:solidFill>
                  <a:srgbClr val="ffffff"/>
                </a:solidFill>
                <a:latin typeface="Arial"/>
              </a:rPr>
              <a:t>Orion)</a:t>
            </a: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TextShape 1"/>
          <p:cNvSpPr txBox="1"/>
          <p:nvPr/>
        </p:nvSpPr>
        <p:spPr>
          <a:xfrm>
            <a:off x="196200" y="181080"/>
            <a:ext cx="8750880" cy="85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Bluemix allows developers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to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focus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on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the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code</a:t>
            </a:r>
            <a:endParaRPr/>
          </a:p>
        </p:txBody>
      </p:sp>
      <p:sp>
        <p:nvSpPr>
          <p:cNvPr id="405" name="CustomShape 2"/>
          <p:cNvSpPr/>
          <p:nvPr/>
        </p:nvSpPr>
        <p:spPr>
          <a:xfrm>
            <a:off x="457200" y="1611000"/>
            <a:ext cx="1790640" cy="179856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CustomShape 3"/>
          <p:cNvSpPr/>
          <p:nvPr/>
        </p:nvSpPr>
        <p:spPr>
          <a:xfrm>
            <a:off x="380880" y="1215360"/>
            <a:ext cx="2166480" cy="3654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CustomShape 4"/>
          <p:cNvSpPr/>
          <p:nvPr/>
        </p:nvSpPr>
        <p:spPr>
          <a:xfrm>
            <a:off x="5090400" y="1550160"/>
            <a:ext cx="683640" cy="60264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CustomShape 5"/>
          <p:cNvSpPr/>
          <p:nvPr/>
        </p:nvSpPr>
        <p:spPr>
          <a:xfrm>
            <a:off x="5237280" y="1664640"/>
            <a:ext cx="405720" cy="40572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CustomShape 6"/>
          <p:cNvSpPr/>
          <p:nvPr/>
        </p:nvSpPr>
        <p:spPr>
          <a:xfrm>
            <a:off x="3432960" y="2544120"/>
            <a:ext cx="683640" cy="60156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CustomShape 7"/>
          <p:cNvSpPr/>
          <p:nvPr/>
        </p:nvSpPr>
        <p:spPr>
          <a:xfrm>
            <a:off x="3601080" y="2633040"/>
            <a:ext cx="373680" cy="37332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CustomShape 8"/>
          <p:cNvSpPr/>
          <p:nvPr/>
        </p:nvSpPr>
        <p:spPr>
          <a:xfrm>
            <a:off x="3988080" y="2202120"/>
            <a:ext cx="683640" cy="60156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CustomShape 9"/>
          <p:cNvSpPr/>
          <p:nvPr/>
        </p:nvSpPr>
        <p:spPr>
          <a:xfrm>
            <a:off x="4125600" y="2296080"/>
            <a:ext cx="405360" cy="405000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CustomShape 10"/>
          <p:cNvSpPr/>
          <p:nvPr/>
        </p:nvSpPr>
        <p:spPr>
          <a:xfrm>
            <a:off x="5650200" y="1245960"/>
            <a:ext cx="681120" cy="60156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CustomShape 11"/>
          <p:cNvSpPr/>
          <p:nvPr/>
        </p:nvSpPr>
        <p:spPr>
          <a:xfrm>
            <a:off x="5797440" y="1370520"/>
            <a:ext cx="348480" cy="349200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CustomShape 12"/>
          <p:cNvSpPr/>
          <p:nvPr/>
        </p:nvSpPr>
        <p:spPr>
          <a:xfrm>
            <a:off x="6221160" y="1563840"/>
            <a:ext cx="693720" cy="611640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CustomShape 13"/>
          <p:cNvSpPr/>
          <p:nvPr/>
        </p:nvSpPr>
        <p:spPr>
          <a:xfrm>
            <a:off x="6395760" y="1684080"/>
            <a:ext cx="353160" cy="353520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CustomShape 14"/>
          <p:cNvSpPr/>
          <p:nvPr/>
        </p:nvSpPr>
        <p:spPr>
          <a:xfrm>
            <a:off x="7382520" y="2214720"/>
            <a:ext cx="683640" cy="601560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CustomShape 15"/>
          <p:cNvSpPr/>
          <p:nvPr/>
        </p:nvSpPr>
        <p:spPr>
          <a:xfrm>
            <a:off x="7543080" y="2332080"/>
            <a:ext cx="361080" cy="360720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CustomShape 16"/>
          <p:cNvSpPr/>
          <p:nvPr/>
        </p:nvSpPr>
        <p:spPr>
          <a:xfrm>
            <a:off x="3426120" y="1893240"/>
            <a:ext cx="683640" cy="601560"/>
          </a:xfrm>
          <a:prstGeom prst="rect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CustomShape 17"/>
          <p:cNvSpPr/>
          <p:nvPr/>
        </p:nvSpPr>
        <p:spPr>
          <a:xfrm>
            <a:off x="3571920" y="1999080"/>
            <a:ext cx="389520" cy="389160"/>
          </a:xfrm>
          <a:prstGeom prst="rect">
            <a:avLst/>
          </a:pr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CustomShape 18"/>
          <p:cNvSpPr/>
          <p:nvPr/>
        </p:nvSpPr>
        <p:spPr>
          <a:xfrm>
            <a:off x="3442320" y="3196080"/>
            <a:ext cx="683640" cy="601560"/>
          </a:xfrm>
          <a:prstGeom prst="rect">
            <a:avLst/>
          </a:prstGeom>
          <a:blipFill>
            <a:blip r:embed="rId1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CustomShape 19"/>
          <p:cNvSpPr/>
          <p:nvPr/>
        </p:nvSpPr>
        <p:spPr>
          <a:xfrm>
            <a:off x="3585960" y="3296520"/>
            <a:ext cx="405360" cy="405000"/>
          </a:xfrm>
          <a:prstGeom prst="rect">
            <a:avLst/>
          </a:prstGeom>
          <a:blipFill>
            <a:blip r:embed="rId1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CustomShape 20"/>
          <p:cNvSpPr/>
          <p:nvPr/>
        </p:nvSpPr>
        <p:spPr>
          <a:xfrm>
            <a:off x="4538520" y="1228680"/>
            <a:ext cx="683640" cy="601560"/>
          </a:xfrm>
          <a:prstGeom prst="rect">
            <a:avLst/>
          </a:prstGeom>
          <a:blipFill>
            <a:blip r:embed="rId1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CustomShape 21"/>
          <p:cNvSpPr/>
          <p:nvPr/>
        </p:nvSpPr>
        <p:spPr>
          <a:xfrm>
            <a:off x="4681440" y="1319760"/>
            <a:ext cx="405720" cy="405000"/>
          </a:xfrm>
          <a:prstGeom prst="rect">
            <a:avLst/>
          </a:prstGeom>
          <a:blipFill>
            <a:blip r:embed="rId2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CustomShape 22"/>
          <p:cNvSpPr/>
          <p:nvPr/>
        </p:nvSpPr>
        <p:spPr>
          <a:xfrm>
            <a:off x="3008880" y="2318760"/>
            <a:ext cx="405720" cy="405000"/>
          </a:xfrm>
          <a:prstGeom prst="rect">
            <a:avLst/>
          </a:prstGeom>
          <a:blipFill>
            <a:blip r:embed="rId2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CustomShape 23"/>
          <p:cNvSpPr/>
          <p:nvPr/>
        </p:nvSpPr>
        <p:spPr>
          <a:xfrm>
            <a:off x="2862000" y="2224080"/>
            <a:ext cx="683640" cy="601560"/>
          </a:xfrm>
          <a:prstGeom prst="rect">
            <a:avLst/>
          </a:prstGeom>
          <a:blipFill>
            <a:blip r:embed="rId2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CustomShape 24"/>
          <p:cNvSpPr/>
          <p:nvPr/>
        </p:nvSpPr>
        <p:spPr>
          <a:xfrm>
            <a:off x="7368840" y="1561680"/>
            <a:ext cx="683640" cy="602640"/>
          </a:xfrm>
          <a:prstGeom prst="rect">
            <a:avLst/>
          </a:prstGeom>
          <a:blipFill>
            <a:blip r:embed="rId2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CustomShape 25"/>
          <p:cNvSpPr/>
          <p:nvPr/>
        </p:nvSpPr>
        <p:spPr>
          <a:xfrm>
            <a:off x="7561440" y="1689840"/>
            <a:ext cx="326160" cy="326520"/>
          </a:xfrm>
          <a:prstGeom prst="rect">
            <a:avLst/>
          </a:prstGeom>
          <a:blipFill>
            <a:blip r:embed="rId2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CustomShape 26"/>
          <p:cNvSpPr/>
          <p:nvPr/>
        </p:nvSpPr>
        <p:spPr>
          <a:xfrm>
            <a:off x="3990600" y="1564920"/>
            <a:ext cx="683640" cy="601560"/>
          </a:xfrm>
          <a:prstGeom prst="rect">
            <a:avLst/>
          </a:prstGeom>
          <a:blipFill>
            <a:blip r:embed="rId2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CustomShape 27"/>
          <p:cNvSpPr/>
          <p:nvPr/>
        </p:nvSpPr>
        <p:spPr>
          <a:xfrm>
            <a:off x="4164840" y="1693800"/>
            <a:ext cx="342000" cy="341640"/>
          </a:xfrm>
          <a:prstGeom prst="rect">
            <a:avLst/>
          </a:prstGeom>
          <a:blipFill>
            <a:blip r:embed="rId2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CustomShape 28"/>
          <p:cNvSpPr/>
          <p:nvPr/>
        </p:nvSpPr>
        <p:spPr>
          <a:xfrm>
            <a:off x="6807960" y="1891080"/>
            <a:ext cx="683640" cy="601560"/>
          </a:xfrm>
          <a:prstGeom prst="rect">
            <a:avLst/>
          </a:prstGeom>
          <a:blipFill>
            <a:blip r:embed="rId2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CustomShape 29"/>
          <p:cNvSpPr/>
          <p:nvPr/>
        </p:nvSpPr>
        <p:spPr>
          <a:xfrm>
            <a:off x="6979320" y="2012400"/>
            <a:ext cx="350640" cy="344880"/>
          </a:xfrm>
          <a:prstGeom prst="rect">
            <a:avLst/>
          </a:prstGeom>
          <a:blipFill>
            <a:blip r:embed="rId2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CustomShape 30"/>
          <p:cNvSpPr/>
          <p:nvPr/>
        </p:nvSpPr>
        <p:spPr>
          <a:xfrm>
            <a:off x="6798960" y="1240200"/>
            <a:ext cx="683640" cy="601560"/>
          </a:xfrm>
          <a:prstGeom prst="rect">
            <a:avLst/>
          </a:prstGeom>
          <a:blipFill>
            <a:blip r:embed="rId2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CustomShape 31"/>
          <p:cNvSpPr/>
          <p:nvPr/>
        </p:nvSpPr>
        <p:spPr>
          <a:xfrm>
            <a:off x="6946920" y="1356480"/>
            <a:ext cx="405360" cy="405000"/>
          </a:xfrm>
          <a:prstGeom prst="rect">
            <a:avLst/>
          </a:prstGeom>
          <a:blipFill>
            <a:blip r:embed="rId3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CustomShape 32"/>
          <p:cNvSpPr/>
          <p:nvPr/>
        </p:nvSpPr>
        <p:spPr>
          <a:xfrm>
            <a:off x="2962080" y="1486800"/>
            <a:ext cx="1115280" cy="1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1200" strike="noStrike">
                <a:solidFill>
                  <a:srgbClr val="008abf"/>
                </a:solidFill>
                <a:latin typeface="Arial"/>
              </a:rPr>
              <a:t>Design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 </a:t>
            </a:r>
            <a:r>
              <a:rPr lang="en-IN" sz="1200" strike="noStrike">
                <a:solidFill>
                  <a:srgbClr val="008abf"/>
                </a:solidFill>
                <a:latin typeface="Arial"/>
              </a:rPr>
              <a:t>Thinking</a:t>
            </a:r>
            <a:endParaRPr/>
          </a:p>
        </p:txBody>
      </p:sp>
      <p:sp>
        <p:nvSpPr>
          <p:cNvPr id="436" name="CustomShape 33"/>
          <p:cNvSpPr/>
          <p:nvPr/>
        </p:nvSpPr>
        <p:spPr>
          <a:xfrm>
            <a:off x="2791440" y="3084120"/>
            <a:ext cx="762120" cy="1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1200" strike="noStrike">
                <a:solidFill>
                  <a:srgbClr val="008abf"/>
                </a:solidFill>
                <a:latin typeface="Arial"/>
              </a:rPr>
              <a:t>Containers</a:t>
            </a:r>
            <a:endParaRPr/>
          </a:p>
        </p:txBody>
      </p:sp>
      <p:sp>
        <p:nvSpPr>
          <p:cNvPr id="437" name="CustomShape 34"/>
          <p:cNvSpPr/>
          <p:nvPr/>
        </p:nvSpPr>
        <p:spPr>
          <a:xfrm>
            <a:off x="8026920" y="2022840"/>
            <a:ext cx="5925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494"/>
              </a:lnSpc>
            </a:pPr>
            <a:r>
              <a:rPr lang="en-IN" sz="1200" strike="noStrike">
                <a:solidFill>
                  <a:srgbClr val="008abf"/>
                </a:solidFill>
                <a:latin typeface="Arial"/>
              </a:rPr>
              <a:t>Extreme  Agile</a:t>
            </a:r>
            <a:endParaRPr/>
          </a:p>
        </p:txBody>
      </p:sp>
      <p:sp>
        <p:nvSpPr>
          <p:cNvPr id="438" name="CustomShape 35"/>
          <p:cNvSpPr/>
          <p:nvPr/>
        </p:nvSpPr>
        <p:spPr>
          <a:xfrm>
            <a:off x="7541280" y="1352880"/>
            <a:ext cx="474480" cy="1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1200" strike="noStrike">
                <a:solidFill>
                  <a:srgbClr val="008abf"/>
                </a:solidFill>
                <a:latin typeface="Arial"/>
              </a:rPr>
              <a:t>Mobile</a:t>
            </a:r>
            <a:endParaRPr/>
          </a:p>
        </p:txBody>
      </p:sp>
      <p:sp>
        <p:nvSpPr>
          <p:cNvPr id="439" name="CustomShape 36"/>
          <p:cNvSpPr/>
          <p:nvPr/>
        </p:nvSpPr>
        <p:spPr>
          <a:xfrm>
            <a:off x="5282640" y="1320840"/>
            <a:ext cx="245520" cy="1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1200" strike="noStrike">
                <a:solidFill>
                  <a:srgbClr val="008abf"/>
                </a:solidFill>
                <a:latin typeface="Arial"/>
              </a:rPr>
              <a:t>IoT</a:t>
            </a:r>
            <a:endParaRPr/>
          </a:p>
        </p:txBody>
      </p:sp>
      <p:sp>
        <p:nvSpPr>
          <p:cNvPr id="440" name="CustomShape 37"/>
          <p:cNvSpPr/>
          <p:nvPr/>
        </p:nvSpPr>
        <p:spPr>
          <a:xfrm>
            <a:off x="2977920" y="2048040"/>
            <a:ext cx="347040" cy="1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1200" strike="noStrike">
                <a:solidFill>
                  <a:srgbClr val="008abf"/>
                </a:solidFill>
                <a:latin typeface="Arial"/>
              </a:rPr>
              <a:t>APIs</a:t>
            </a:r>
            <a:endParaRPr/>
          </a:p>
        </p:txBody>
      </p:sp>
      <p:sp>
        <p:nvSpPr>
          <p:cNvPr id="441" name="CustomShape 38"/>
          <p:cNvSpPr/>
          <p:nvPr/>
        </p:nvSpPr>
        <p:spPr>
          <a:xfrm>
            <a:off x="6231600" y="1013400"/>
            <a:ext cx="956520" cy="1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1200" strike="noStrike">
                <a:solidFill>
                  <a:srgbClr val="008abf"/>
                </a:solidFill>
                <a:latin typeface="Arial"/>
              </a:rPr>
              <a:t>Microservices</a:t>
            </a:r>
            <a:endParaRPr/>
          </a:p>
        </p:txBody>
      </p:sp>
      <p:sp>
        <p:nvSpPr>
          <p:cNvPr id="442" name="CustomShape 39"/>
          <p:cNvSpPr/>
          <p:nvPr/>
        </p:nvSpPr>
        <p:spPr>
          <a:xfrm>
            <a:off x="4397760" y="2141640"/>
            <a:ext cx="2676240" cy="2556000"/>
          </a:xfrm>
          <a:prstGeom prst="rect">
            <a:avLst/>
          </a:prstGeom>
          <a:blipFill>
            <a:blip r:embed="rId3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CustomShape 40"/>
          <p:cNvSpPr/>
          <p:nvPr/>
        </p:nvSpPr>
        <p:spPr>
          <a:xfrm>
            <a:off x="4510440" y="2290680"/>
            <a:ext cx="2450880" cy="1437480"/>
          </a:xfrm>
          <a:prstGeom prst="rect">
            <a:avLst/>
          </a:prstGeom>
          <a:blipFill>
            <a:blip r:embed="rId3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CustomShape 1"/>
          <p:cNvSpPr/>
          <p:nvPr/>
        </p:nvSpPr>
        <p:spPr>
          <a:xfrm>
            <a:off x="0" y="0"/>
            <a:ext cx="9143640" cy="694800"/>
          </a:xfrm>
          <a:custGeom>
            <a:avLst/>
            <a:gdLst/>
            <a:ahLst/>
            <a:rect l="0" t="0" r="r" b="b"/>
            <a:pathLst>
              <a:path w="9144001" h="695326">
                <a:moveTo>
                  <a:pt x="0" y="0"/>
                </a:moveTo>
                <a:lnTo>
                  <a:pt x="9144000" y="0"/>
                </a:lnTo>
                <a:lnTo>
                  <a:pt x="9144000" y="695325"/>
                </a:lnTo>
                <a:lnTo>
                  <a:pt x="0" y="695325"/>
                </a:lnTo>
                <a:lnTo>
                  <a:pt x="0" y="0"/>
                </a:lnTo>
              </a:path>
            </a:pathLst>
          </a:custGeom>
          <a:solidFill>
            <a:srgbClr val="54b0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CustomShape 2"/>
          <p:cNvSpPr/>
          <p:nvPr/>
        </p:nvSpPr>
        <p:spPr>
          <a:xfrm>
            <a:off x="8305920" y="0"/>
            <a:ext cx="837720" cy="30132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TextShape 3"/>
          <p:cNvSpPr txBox="1"/>
          <p:nvPr/>
        </p:nvSpPr>
        <p:spPr>
          <a:xfrm>
            <a:off x="196200" y="181080"/>
            <a:ext cx="8750880" cy="85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Global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rollout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of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2000" strike="noStrike">
                <a:solidFill>
                  <a:srgbClr val="ffffff"/>
                </a:solidFill>
                <a:latin typeface="Arial"/>
              </a:rPr>
              <a:t>Bluemix</a:t>
            </a:r>
            <a:endParaRPr/>
          </a:p>
        </p:txBody>
      </p:sp>
      <p:sp>
        <p:nvSpPr>
          <p:cNvPr id="447" name="CustomShape 4"/>
          <p:cNvSpPr/>
          <p:nvPr/>
        </p:nvSpPr>
        <p:spPr>
          <a:xfrm>
            <a:off x="33480" y="826920"/>
            <a:ext cx="8807040" cy="35719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CustomShape 5"/>
          <p:cNvSpPr/>
          <p:nvPr/>
        </p:nvSpPr>
        <p:spPr>
          <a:xfrm>
            <a:off x="176040" y="2976480"/>
            <a:ext cx="731880" cy="39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529"/>
              </a:lnSpc>
            </a:pPr>
            <a:r>
              <a:rPr lang="en-IN" sz="1300" strike="noStrike">
                <a:solidFill>
                  <a:srgbClr val="043e68"/>
                </a:solidFill>
                <a:latin typeface="Arial"/>
              </a:rPr>
              <a:t>US</a:t>
            </a:r>
            <a:r>
              <a:rPr lang="en-IN" sz="1300" strike="noStrike">
                <a:solidFill>
                  <a:srgbClr val="043e68"/>
                </a:solidFill>
                <a:latin typeface="Arial"/>
              </a:rPr>
              <a:t> </a:t>
            </a:r>
            <a:r>
              <a:rPr lang="en-IN" sz="1300" strike="noStrike">
                <a:solidFill>
                  <a:srgbClr val="043e68"/>
                </a:solidFill>
                <a:latin typeface="Arial"/>
              </a:rPr>
              <a:t>South  (Dallas)</a:t>
            </a:r>
            <a:endParaRPr/>
          </a:p>
        </p:txBody>
      </p:sp>
      <p:sp>
        <p:nvSpPr>
          <p:cNvPr id="449" name="CustomShape 6"/>
          <p:cNvSpPr/>
          <p:nvPr/>
        </p:nvSpPr>
        <p:spPr>
          <a:xfrm>
            <a:off x="3525840" y="910440"/>
            <a:ext cx="731880" cy="59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529"/>
              </a:lnSpc>
            </a:pPr>
            <a:r>
              <a:rPr lang="en-IN" sz="1300" strike="noStrike">
                <a:solidFill>
                  <a:srgbClr val="043e68"/>
                </a:solidFill>
                <a:latin typeface="Arial"/>
              </a:rPr>
              <a:t>EU</a:t>
            </a:r>
            <a:r>
              <a:rPr lang="en-IN" sz="1300" strike="noStrike">
                <a:solidFill>
                  <a:srgbClr val="043e68"/>
                </a:solidFill>
                <a:latin typeface="Arial"/>
              </a:rPr>
              <a:t> </a:t>
            </a:r>
            <a:r>
              <a:rPr lang="en-IN" sz="1300" strike="noStrike">
                <a:solidFill>
                  <a:srgbClr val="043e68"/>
                </a:solidFill>
                <a:latin typeface="Arial"/>
              </a:rPr>
              <a:t>South  (London)</a:t>
            </a:r>
            <a:endParaRPr/>
          </a:p>
        </p:txBody>
      </p:sp>
      <p:sp>
        <p:nvSpPr>
          <p:cNvPr id="450" name="CustomShape 7"/>
          <p:cNvSpPr/>
          <p:nvPr/>
        </p:nvSpPr>
        <p:spPr>
          <a:xfrm>
            <a:off x="841320" y="4236120"/>
            <a:ext cx="740448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1400" strike="noStrike">
                <a:solidFill>
                  <a:srgbClr val="5f6e75"/>
                </a:solidFill>
                <a:latin typeface="Arial"/>
              </a:rPr>
              <a:t>Leveraging </a:t>
            </a:r>
            <a:r>
              <a:rPr lang="en-IN" sz="1400" strike="noStrike">
                <a:solidFill>
                  <a:srgbClr val="5f6e75"/>
                </a:solidFill>
                <a:latin typeface="Arial"/>
              </a:rPr>
              <a:t>IBM </a:t>
            </a:r>
            <a:r>
              <a:rPr lang="en-IN" sz="1400" strike="noStrike">
                <a:solidFill>
                  <a:srgbClr val="5f6e75"/>
                </a:solidFill>
                <a:latin typeface="Arial"/>
              </a:rPr>
              <a:t>SoftLayer </a:t>
            </a:r>
            <a:r>
              <a:rPr lang="en-IN" sz="1400" strike="noStrike">
                <a:solidFill>
                  <a:srgbClr val="5f6e75"/>
                </a:solidFill>
                <a:latin typeface="Arial"/>
              </a:rPr>
              <a:t>global </a:t>
            </a:r>
            <a:r>
              <a:rPr lang="en-IN" sz="1400" strike="noStrike">
                <a:solidFill>
                  <a:srgbClr val="5f6e75"/>
                </a:solidFill>
                <a:latin typeface="Arial"/>
              </a:rPr>
              <a:t>presence. </a:t>
            </a:r>
            <a:r>
              <a:rPr lang="en-IN" sz="1400" strike="noStrike">
                <a:solidFill>
                  <a:srgbClr val="5f6e75"/>
                </a:solidFill>
                <a:latin typeface="Arial"/>
              </a:rPr>
              <a:t>Bluemix </a:t>
            </a:r>
            <a:r>
              <a:rPr lang="en-IN" sz="1400" strike="noStrike">
                <a:solidFill>
                  <a:srgbClr val="5f6e75"/>
                </a:solidFill>
                <a:latin typeface="Arial"/>
              </a:rPr>
              <a:t>dedicated </a:t>
            </a:r>
            <a:r>
              <a:rPr lang="en-IN" sz="1400" strike="noStrike">
                <a:solidFill>
                  <a:srgbClr val="5f6e75"/>
                </a:solidFill>
                <a:latin typeface="Arial"/>
              </a:rPr>
              <a:t>is </a:t>
            </a:r>
            <a:r>
              <a:rPr lang="en-IN" sz="1400" strike="noStrike">
                <a:solidFill>
                  <a:srgbClr val="5f6e75"/>
                </a:solidFill>
                <a:latin typeface="Arial"/>
              </a:rPr>
              <a:t>available </a:t>
            </a:r>
            <a:r>
              <a:rPr lang="en-IN" sz="1400" strike="noStrike">
                <a:solidFill>
                  <a:srgbClr val="5f6e75"/>
                </a:solidFill>
                <a:latin typeface="Arial"/>
              </a:rPr>
              <a:t>in </a:t>
            </a:r>
            <a:r>
              <a:rPr lang="en-IN" sz="1400" strike="noStrike">
                <a:solidFill>
                  <a:srgbClr val="5f6e75"/>
                </a:solidFill>
                <a:latin typeface="Arial"/>
              </a:rPr>
              <a:t>any</a:t>
            </a:r>
            <a:r>
              <a:rPr lang="en-IN" sz="1400" strike="noStrike">
                <a:solidFill>
                  <a:srgbClr val="5f6e75"/>
                </a:solidFill>
                <a:latin typeface="Arial"/>
              </a:rPr>
              <a:t> </a:t>
            </a:r>
            <a:r>
              <a:rPr lang="en-IN" sz="1400" strike="noStrike">
                <a:solidFill>
                  <a:srgbClr val="5f6e75"/>
                </a:solidFill>
                <a:latin typeface="Arial"/>
              </a:rPr>
              <a:t>location.</a:t>
            </a:r>
            <a:endParaRPr/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Application>LibreOffice/4.4.4.3$Windows_x86 LibreOffice_project/2c39ebcf046445232b798108aa8a7e7d89552ea8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2017-04-07T08:36:16Z</dcterms:created>
  <dc:language>en-IN</dc:language>
  <dcterms:modified xsi:type="dcterms:W3CDTF">2017-04-07T14:27:28Z</dcterms:modified>
  <cp:revision>1</cp:revi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yperlinksChanged">
    <vt:bool>0</vt:bool>
  </property>
  <property fmtid="{D5CDD505-2E9C-101B-9397-08002B2CF9AE}" pid="4" name="LastSaved">
    <vt:filetime>2017-04-07T00:00:00Z</vt:filetime>
  </property>
  <property fmtid="{D5CDD505-2E9C-101B-9397-08002B2CF9AE}" pid="5" name="LinksUpToDate">
    <vt:bool>0</vt:bool>
  </property>
  <property fmtid="{D5CDD505-2E9C-101B-9397-08002B2CF9AE}" pid="6" name="PresentationFormat">
    <vt:lpwstr>On-screen Show (4:3)</vt:lpwstr>
  </property>
  <property fmtid="{D5CDD505-2E9C-101B-9397-08002B2CF9AE}" pid="7" name="ScaleCrop">
    <vt:bool>0</vt:bool>
  </property>
  <property fmtid="{D5CDD505-2E9C-101B-9397-08002B2CF9AE}" pid="8" name="ShareDoc">
    <vt:bool>0</vt:bool>
  </property>
</Properties>
</file>